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
  </p:notesMasterIdLst>
  <p:sldIdLst>
    <p:sldId id="256" r:id="rId2"/>
    <p:sldId id="257" r:id="rId3"/>
    <p:sldId id="258" r:id="rId4"/>
    <p:sldId id="259" r:id="rId5"/>
    <p:sldId id="262" r:id="rId6"/>
    <p:sldId id="260" r:id="rId7"/>
    <p:sldId id="261" r:id="rId8"/>
    <p:sldId id="264" r:id="rId9"/>
    <p:sldId id="269" r:id="rId10"/>
    <p:sldId id="271" r:id="rId11"/>
    <p:sldId id="268" r:id="rId12"/>
    <p:sldId id="263" r:id="rId13"/>
    <p:sldId id="270"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3295A4-6D25-49BC-A849-445458612D0F}" v="521" dt="2026-05-28T12:19:57.8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lona van de Meent" userId="509682af-d236-4be3-9525-671abe5ef7ba" providerId="ADAL" clId="{A92AE091-F929-4EE7-98FD-71B6E1F89D1A}"/>
    <pc:docChg chg="undo custSel modSld">
      <pc:chgData name="Ilona van de Meent" userId="509682af-d236-4be3-9525-671abe5ef7ba" providerId="ADAL" clId="{A92AE091-F929-4EE7-98FD-71B6E1F89D1A}" dt="2026-05-22T08:43:37.492" v="208" actId="1076"/>
      <pc:docMkLst>
        <pc:docMk/>
      </pc:docMkLst>
      <pc:sldChg chg="modSp">
        <pc:chgData name="Ilona van de Meent" userId="509682af-d236-4be3-9525-671abe5ef7ba" providerId="ADAL" clId="{A92AE091-F929-4EE7-98FD-71B6E1F89D1A}" dt="2026-05-22T08:25:03.793" v="1" actId="14100"/>
        <pc:sldMkLst>
          <pc:docMk/>
          <pc:sldMk cId="1616415850" sldId="259"/>
        </pc:sldMkLst>
        <pc:picChg chg="mod">
          <ac:chgData name="Ilona van de Meent" userId="509682af-d236-4be3-9525-671abe5ef7ba" providerId="ADAL" clId="{A92AE091-F929-4EE7-98FD-71B6E1F89D1A}" dt="2026-05-22T08:25:03.793" v="1" actId="14100"/>
          <ac:picMkLst>
            <pc:docMk/>
            <pc:sldMk cId="1616415850" sldId="259"/>
            <ac:picMk id="8196" creationId="{D4B16106-B9C3-4F02-8EC2-77164B0FE438}"/>
          </ac:picMkLst>
        </pc:picChg>
      </pc:sldChg>
      <pc:sldChg chg="addSp delSp modSp mod setBg">
        <pc:chgData name="Ilona van de Meent" userId="509682af-d236-4be3-9525-671abe5ef7ba" providerId="ADAL" clId="{A92AE091-F929-4EE7-98FD-71B6E1F89D1A}" dt="2026-05-22T08:26:38.618" v="4" actId="26606"/>
        <pc:sldMkLst>
          <pc:docMk/>
          <pc:sldMk cId="1978153777" sldId="260"/>
        </pc:sldMkLst>
        <pc:spChg chg="mod">
          <ac:chgData name="Ilona van de Meent" userId="509682af-d236-4be3-9525-671abe5ef7ba" providerId="ADAL" clId="{A92AE091-F929-4EE7-98FD-71B6E1F89D1A}" dt="2026-05-22T08:26:38.618" v="4" actId="26606"/>
          <ac:spMkLst>
            <pc:docMk/>
            <pc:sldMk cId="1978153777" sldId="260"/>
            <ac:spMk id="2" creationId="{E41C705C-C771-AFB6-B5A0-3FC26BC9ED8C}"/>
          </ac:spMkLst>
        </pc:spChg>
        <pc:spChg chg="mod">
          <ac:chgData name="Ilona van de Meent" userId="509682af-d236-4be3-9525-671abe5ef7ba" providerId="ADAL" clId="{A92AE091-F929-4EE7-98FD-71B6E1F89D1A}" dt="2026-05-22T08:26:38.618" v="4" actId="26606"/>
          <ac:spMkLst>
            <pc:docMk/>
            <pc:sldMk cId="1978153777" sldId="260"/>
            <ac:spMk id="3" creationId="{7D095F83-83FE-0FBB-56CB-A9E678BFA6ED}"/>
          </ac:spMkLst>
        </pc:spChg>
        <pc:picChg chg="mod">
          <ac:chgData name="Ilona van de Meent" userId="509682af-d236-4be3-9525-671abe5ef7ba" providerId="ADAL" clId="{A92AE091-F929-4EE7-98FD-71B6E1F89D1A}" dt="2026-05-22T08:26:38.618" v="4" actId="26606"/>
          <ac:picMkLst>
            <pc:docMk/>
            <pc:sldMk cId="1978153777" sldId="260"/>
            <ac:picMk id="2052" creationId="{F09F37C7-1C2D-68D5-E93F-95DC63AADF1A}"/>
          </ac:picMkLst>
        </pc:picChg>
      </pc:sldChg>
      <pc:sldChg chg="addSp modSp mod setBg">
        <pc:chgData name="Ilona van de Meent" userId="509682af-d236-4be3-9525-671abe5ef7ba" providerId="ADAL" clId="{A92AE091-F929-4EE7-98FD-71B6E1F89D1A}" dt="2026-05-22T08:28:41.522" v="41" actId="1076"/>
        <pc:sldMkLst>
          <pc:docMk/>
          <pc:sldMk cId="1383638221" sldId="261"/>
        </pc:sldMkLst>
        <pc:spChg chg="mod">
          <ac:chgData name="Ilona van de Meent" userId="509682af-d236-4be3-9525-671abe5ef7ba" providerId="ADAL" clId="{A92AE091-F929-4EE7-98FD-71B6E1F89D1A}" dt="2026-05-22T08:26:49.647" v="5" actId="26606"/>
          <ac:spMkLst>
            <pc:docMk/>
            <pc:sldMk cId="1383638221" sldId="261"/>
            <ac:spMk id="2" creationId="{47E21EE9-CF46-D36B-67CE-A624BEFC5390}"/>
          </ac:spMkLst>
        </pc:spChg>
        <pc:spChg chg="mod">
          <ac:chgData name="Ilona van de Meent" userId="509682af-d236-4be3-9525-671abe5ef7ba" providerId="ADAL" clId="{A92AE091-F929-4EE7-98FD-71B6E1F89D1A}" dt="2026-05-22T08:28:41.522" v="41" actId="1076"/>
          <ac:spMkLst>
            <pc:docMk/>
            <pc:sldMk cId="1383638221" sldId="261"/>
            <ac:spMk id="3" creationId="{F1F081BA-317F-EAFE-F571-C4D48A7374C3}"/>
          </ac:spMkLst>
        </pc:spChg>
        <pc:picChg chg="mod">
          <ac:chgData name="Ilona van de Meent" userId="509682af-d236-4be3-9525-671abe5ef7ba" providerId="ADAL" clId="{A92AE091-F929-4EE7-98FD-71B6E1F89D1A}" dt="2026-05-22T08:26:49.647" v="5" actId="26606"/>
          <ac:picMkLst>
            <pc:docMk/>
            <pc:sldMk cId="1383638221" sldId="261"/>
            <ac:picMk id="3076" creationId="{09823B84-9137-DAC7-A2F1-FF754AECA6AB}"/>
          </ac:picMkLst>
        </pc:picChg>
      </pc:sldChg>
      <pc:sldChg chg="addSp modSp mod setBg">
        <pc:chgData name="Ilona van de Meent" userId="509682af-d236-4be3-9525-671abe5ef7ba" providerId="ADAL" clId="{A92AE091-F929-4EE7-98FD-71B6E1F89D1A}" dt="2026-05-22T08:27:27.102" v="28" actId="26606"/>
        <pc:sldMkLst>
          <pc:docMk/>
          <pc:sldMk cId="328086065" sldId="262"/>
        </pc:sldMkLst>
        <pc:spChg chg="mod">
          <ac:chgData name="Ilona van de Meent" userId="509682af-d236-4be3-9525-671abe5ef7ba" providerId="ADAL" clId="{A92AE091-F929-4EE7-98FD-71B6E1F89D1A}" dt="2026-05-22T08:27:27.102" v="28" actId="26606"/>
          <ac:spMkLst>
            <pc:docMk/>
            <pc:sldMk cId="328086065" sldId="262"/>
            <ac:spMk id="2" creationId="{944365B2-D1FD-CE47-715D-447DF1F90DF9}"/>
          </ac:spMkLst>
        </pc:spChg>
        <pc:spChg chg="mod">
          <ac:chgData name="Ilona van de Meent" userId="509682af-d236-4be3-9525-671abe5ef7ba" providerId="ADAL" clId="{A92AE091-F929-4EE7-98FD-71B6E1F89D1A}" dt="2026-05-22T08:27:27.102" v="28" actId="26606"/>
          <ac:spMkLst>
            <pc:docMk/>
            <pc:sldMk cId="328086065" sldId="262"/>
            <ac:spMk id="3" creationId="{374FA011-D218-6984-B51D-9E927985532D}"/>
          </ac:spMkLst>
        </pc:spChg>
        <pc:picChg chg="mod">
          <ac:chgData name="Ilona van de Meent" userId="509682af-d236-4be3-9525-671abe5ef7ba" providerId="ADAL" clId="{A92AE091-F929-4EE7-98FD-71B6E1F89D1A}" dt="2026-05-22T08:27:27.102" v="28" actId="26606"/>
          <ac:picMkLst>
            <pc:docMk/>
            <pc:sldMk cId="328086065" sldId="262"/>
            <ac:picMk id="4099" creationId="{1FD7CB02-1159-344D-B5FB-76F8B5521D9B}"/>
          </ac:picMkLst>
        </pc:picChg>
      </pc:sldChg>
      <pc:sldChg chg="addSp delSp modSp mod setBg">
        <pc:chgData name="Ilona van de Meent" userId="509682af-d236-4be3-9525-671abe5ef7ba" providerId="ADAL" clId="{A92AE091-F929-4EE7-98FD-71B6E1F89D1A}" dt="2026-05-22T08:43:37.492" v="208" actId="1076"/>
        <pc:sldMkLst>
          <pc:docMk/>
          <pc:sldMk cId="2217491517" sldId="263"/>
        </pc:sldMkLst>
        <pc:spChg chg="mod">
          <ac:chgData name="Ilona van de Meent" userId="509682af-d236-4be3-9525-671abe5ef7ba" providerId="ADAL" clId="{A92AE091-F929-4EE7-98FD-71B6E1F89D1A}" dt="2026-05-22T08:29:53.937" v="48" actId="26606"/>
          <ac:spMkLst>
            <pc:docMk/>
            <pc:sldMk cId="2217491517" sldId="263"/>
            <ac:spMk id="2" creationId="{F86FF5D6-5B24-C20B-3F13-3EB89433500B}"/>
          </ac:spMkLst>
        </pc:spChg>
        <pc:spChg chg="mod">
          <ac:chgData name="Ilona van de Meent" userId="509682af-d236-4be3-9525-671abe5ef7ba" providerId="ADAL" clId="{A92AE091-F929-4EE7-98FD-71B6E1F89D1A}" dt="2026-05-22T08:43:37.492" v="208" actId="1076"/>
          <ac:spMkLst>
            <pc:docMk/>
            <pc:sldMk cId="2217491517" sldId="263"/>
            <ac:spMk id="3" creationId="{4C725572-2211-0CB8-D8EB-406EBC3B1FF6}"/>
          </ac:spMkLst>
        </pc:spChg>
        <pc:picChg chg="add mod">
          <ac:chgData name="Ilona van de Meent" userId="509682af-d236-4be3-9525-671abe5ef7ba" providerId="ADAL" clId="{A92AE091-F929-4EE7-98FD-71B6E1F89D1A}" dt="2026-05-22T08:39:09.780" v="127" actId="1076"/>
          <ac:picMkLst>
            <pc:docMk/>
            <pc:sldMk cId="2217491517" sldId="263"/>
            <ac:picMk id="7" creationId="{828E7006-AEB4-194E-E4C2-AEAE850931D5}"/>
          </ac:picMkLst>
        </pc:picChg>
      </pc:sldChg>
      <pc:sldChg chg="addSp modSp mod setBg">
        <pc:chgData name="Ilona van de Meent" userId="509682af-d236-4be3-9525-671abe5ef7ba" providerId="ADAL" clId="{A92AE091-F929-4EE7-98FD-71B6E1F89D1A}" dt="2026-05-22T08:28:26.993" v="40" actId="1076"/>
        <pc:sldMkLst>
          <pc:docMk/>
          <pc:sldMk cId="2167501847" sldId="264"/>
        </pc:sldMkLst>
        <pc:spChg chg="mod">
          <ac:chgData name="Ilona van de Meent" userId="509682af-d236-4be3-9525-671abe5ef7ba" providerId="ADAL" clId="{A92AE091-F929-4EE7-98FD-71B6E1F89D1A}" dt="2026-05-22T08:28:21.681" v="39" actId="26606"/>
          <ac:spMkLst>
            <pc:docMk/>
            <pc:sldMk cId="2167501847" sldId="264"/>
            <ac:spMk id="2" creationId="{F1E08B02-2807-33AD-DB12-410FAC702484}"/>
          </ac:spMkLst>
        </pc:spChg>
        <pc:spChg chg="mod">
          <ac:chgData name="Ilona van de Meent" userId="509682af-d236-4be3-9525-671abe5ef7ba" providerId="ADAL" clId="{A92AE091-F929-4EE7-98FD-71B6E1F89D1A}" dt="2026-05-22T08:28:26.993" v="40" actId="1076"/>
          <ac:spMkLst>
            <pc:docMk/>
            <pc:sldMk cId="2167501847" sldId="264"/>
            <ac:spMk id="3" creationId="{1E4C1A1B-746A-26F1-4293-83AB2DC6F197}"/>
          </ac:spMkLst>
        </pc:spChg>
        <pc:picChg chg="mod">
          <ac:chgData name="Ilona van de Meent" userId="509682af-d236-4be3-9525-671abe5ef7ba" providerId="ADAL" clId="{A92AE091-F929-4EE7-98FD-71B6E1F89D1A}" dt="2026-05-22T08:28:21.681" v="39" actId="26606"/>
          <ac:picMkLst>
            <pc:docMk/>
            <pc:sldMk cId="2167501847" sldId="264"/>
            <ac:picMk id="5123" creationId="{09B23D7D-856D-0072-625F-DB31F6FEB7D3}"/>
          </ac:picMkLst>
        </pc:picChg>
      </pc:sldChg>
      <pc:sldChg chg="addSp modSp mod setBg">
        <pc:chgData name="Ilona van de Meent" userId="509682af-d236-4be3-9525-671abe5ef7ba" providerId="ADAL" clId="{A92AE091-F929-4EE7-98FD-71B6E1F89D1A}" dt="2026-05-22T08:28:54.159" v="42" actId="26606"/>
        <pc:sldMkLst>
          <pc:docMk/>
          <pc:sldMk cId="1777789351" sldId="269"/>
        </pc:sldMkLst>
        <pc:spChg chg="mod">
          <ac:chgData name="Ilona van de Meent" userId="509682af-d236-4be3-9525-671abe5ef7ba" providerId="ADAL" clId="{A92AE091-F929-4EE7-98FD-71B6E1F89D1A}" dt="2026-05-22T08:28:54.159" v="42" actId="26606"/>
          <ac:spMkLst>
            <pc:docMk/>
            <pc:sldMk cId="1777789351" sldId="269"/>
            <ac:spMk id="2" creationId="{B1DA1268-AEC6-261D-C555-B1FDFB6D3067}"/>
          </ac:spMkLst>
        </pc:spChg>
        <pc:spChg chg="mod">
          <ac:chgData name="Ilona van de Meent" userId="509682af-d236-4be3-9525-671abe5ef7ba" providerId="ADAL" clId="{A92AE091-F929-4EE7-98FD-71B6E1F89D1A}" dt="2026-05-22T08:28:54.159" v="42" actId="26606"/>
          <ac:spMkLst>
            <pc:docMk/>
            <pc:sldMk cId="1777789351" sldId="269"/>
            <ac:spMk id="3" creationId="{EABDE6F8-1A59-7233-C75D-69E00920364E}"/>
          </ac:spMkLst>
        </pc:spChg>
        <pc:picChg chg="mod">
          <ac:chgData name="Ilona van de Meent" userId="509682af-d236-4be3-9525-671abe5ef7ba" providerId="ADAL" clId="{A92AE091-F929-4EE7-98FD-71B6E1F89D1A}" dt="2026-05-22T08:28:54.159" v="42" actId="26606"/>
          <ac:picMkLst>
            <pc:docMk/>
            <pc:sldMk cId="1777789351" sldId="269"/>
            <ac:picMk id="9218" creationId="{E641FD91-AB96-D9C3-9FB6-A324D58A2382}"/>
          </ac:picMkLst>
        </pc:picChg>
      </pc:sldChg>
    </pc:docChg>
  </pc:docChgLst>
  <pc:docChgLst>
    <pc:chgData name="Ilona van de Meent" userId="S::i.vandemeent@uvh.nl::509682af-d236-4be3-9525-671abe5ef7ba" providerId="AD" clId="Web-{7192898B-9880-260D-A7B4-DFDED6C06264}"/>
    <pc:docChg chg="mod modSld addMainMaster delMainMaster">
      <pc:chgData name="Ilona van de Meent" userId="S::i.vandemeent@uvh.nl::509682af-d236-4be3-9525-671abe5ef7ba" providerId="AD" clId="Web-{7192898B-9880-260D-A7B4-DFDED6C06264}" dt="2026-05-21T11:51:17.608" v="3"/>
      <pc:docMkLst>
        <pc:docMk/>
      </pc:docMkLst>
      <pc:sldChg chg="modSp mod modClrScheme chgLayout">
        <pc:chgData name="Ilona van de Meent" userId="S::i.vandemeent@uvh.nl::509682af-d236-4be3-9525-671abe5ef7ba" providerId="AD" clId="Web-{7192898B-9880-260D-A7B4-DFDED6C06264}" dt="2026-05-21T11:51:17.608" v="3"/>
        <pc:sldMkLst>
          <pc:docMk/>
          <pc:sldMk cId="210774862" sldId="256"/>
        </pc:sldMkLst>
        <pc:spChg chg="mod ord">
          <ac:chgData name="Ilona van de Meent" userId="S::i.vandemeent@uvh.nl::509682af-d236-4be3-9525-671abe5ef7ba" providerId="AD" clId="Web-{7192898B-9880-260D-A7B4-DFDED6C06264}" dt="2026-05-21T11:51:17.608" v="3"/>
          <ac:spMkLst>
            <pc:docMk/>
            <pc:sldMk cId="210774862" sldId="256"/>
            <ac:spMk id="2" creationId="{D5C814CD-4174-DF58-F241-E2F8434E041F}"/>
          </ac:spMkLst>
        </pc:spChg>
        <pc:spChg chg="mod ord">
          <ac:chgData name="Ilona van de Meent" userId="S::i.vandemeent@uvh.nl::509682af-d236-4be3-9525-671abe5ef7ba" providerId="AD" clId="Web-{7192898B-9880-260D-A7B4-DFDED6C06264}" dt="2026-05-21T11:51:17.608" v="3"/>
          <ac:spMkLst>
            <pc:docMk/>
            <pc:sldMk cId="210774862" sldId="256"/>
            <ac:spMk id="3" creationId="{7C402FB9-E730-072E-37F6-32EFCDBD331B}"/>
          </ac:spMkLst>
        </pc:spChg>
      </pc:sldChg>
      <pc:sldChg chg="modSp mod modClrScheme chgLayout">
        <pc:chgData name="Ilona van de Meent" userId="S::i.vandemeent@uvh.nl::509682af-d236-4be3-9525-671abe5ef7ba" providerId="AD" clId="Web-{7192898B-9880-260D-A7B4-DFDED6C06264}" dt="2026-05-21T11:51:17.608" v="3"/>
        <pc:sldMkLst>
          <pc:docMk/>
          <pc:sldMk cId="3098879340" sldId="257"/>
        </pc:sldMkLst>
        <pc:spChg chg="mod ord">
          <ac:chgData name="Ilona van de Meent" userId="S::i.vandemeent@uvh.nl::509682af-d236-4be3-9525-671abe5ef7ba" providerId="AD" clId="Web-{7192898B-9880-260D-A7B4-DFDED6C06264}" dt="2026-05-21T11:51:17.608" v="3"/>
          <ac:spMkLst>
            <pc:docMk/>
            <pc:sldMk cId="3098879340" sldId="257"/>
            <ac:spMk id="2" creationId="{AA12C2D6-244D-410D-DB8B-B05DAAE92B19}"/>
          </ac:spMkLst>
        </pc:spChg>
        <pc:spChg chg="mod ord">
          <ac:chgData name="Ilona van de Meent" userId="S::i.vandemeent@uvh.nl::509682af-d236-4be3-9525-671abe5ef7ba" providerId="AD" clId="Web-{7192898B-9880-260D-A7B4-DFDED6C06264}" dt="2026-05-21T11:51:17.608" v="3"/>
          <ac:spMkLst>
            <pc:docMk/>
            <pc:sldMk cId="3098879340" sldId="257"/>
            <ac:spMk id="3" creationId="{722CD3E3-4954-5236-47D8-0E68F970A455}"/>
          </ac:spMkLst>
        </pc:spChg>
      </pc:sldChg>
      <pc:sldChg chg="modSp mod modClrScheme chgLayout">
        <pc:chgData name="Ilona van de Meent" userId="S::i.vandemeent@uvh.nl::509682af-d236-4be3-9525-671abe5ef7ba" providerId="AD" clId="Web-{7192898B-9880-260D-A7B4-DFDED6C06264}" dt="2026-05-21T11:51:17.608" v="3"/>
        <pc:sldMkLst>
          <pc:docMk/>
          <pc:sldMk cId="273951864" sldId="258"/>
        </pc:sldMkLst>
        <pc:spChg chg="mod ord">
          <ac:chgData name="Ilona van de Meent" userId="S::i.vandemeent@uvh.nl::509682af-d236-4be3-9525-671abe5ef7ba" providerId="AD" clId="Web-{7192898B-9880-260D-A7B4-DFDED6C06264}" dt="2026-05-21T11:51:17.608" v="3"/>
          <ac:spMkLst>
            <pc:docMk/>
            <pc:sldMk cId="273951864" sldId="258"/>
            <ac:spMk id="2" creationId="{5E67B8AE-72DF-82F1-9B0A-433B8A8EC216}"/>
          </ac:spMkLst>
        </pc:spChg>
        <pc:spChg chg="mod ord">
          <ac:chgData name="Ilona van de Meent" userId="S::i.vandemeent@uvh.nl::509682af-d236-4be3-9525-671abe5ef7ba" providerId="AD" clId="Web-{7192898B-9880-260D-A7B4-DFDED6C06264}" dt="2026-05-21T11:51:17.608" v="3"/>
          <ac:spMkLst>
            <pc:docMk/>
            <pc:sldMk cId="273951864" sldId="258"/>
            <ac:spMk id="3" creationId="{B99A39DB-423C-86B5-8EF7-CE91F9259975}"/>
          </ac:spMkLst>
        </pc:spChg>
      </pc:sldChg>
      <pc:sldChg chg="modSp mod modClrScheme chgLayout">
        <pc:chgData name="Ilona van de Meent" userId="S::i.vandemeent@uvh.nl::509682af-d236-4be3-9525-671abe5ef7ba" providerId="AD" clId="Web-{7192898B-9880-260D-A7B4-DFDED6C06264}" dt="2026-05-21T11:51:17.608" v="3"/>
        <pc:sldMkLst>
          <pc:docMk/>
          <pc:sldMk cId="1616415850" sldId="259"/>
        </pc:sldMkLst>
        <pc:spChg chg="mod ord">
          <ac:chgData name="Ilona van de Meent" userId="S::i.vandemeent@uvh.nl::509682af-d236-4be3-9525-671abe5ef7ba" providerId="AD" clId="Web-{7192898B-9880-260D-A7B4-DFDED6C06264}" dt="2026-05-21T11:51:17.608" v="3"/>
          <ac:spMkLst>
            <pc:docMk/>
            <pc:sldMk cId="1616415850" sldId="259"/>
            <ac:spMk id="2" creationId="{19BDBBC3-0B48-39A2-24C2-4B300234B65D}"/>
          </ac:spMkLst>
        </pc:spChg>
        <pc:spChg chg="mod ord">
          <ac:chgData name="Ilona van de Meent" userId="S::i.vandemeent@uvh.nl::509682af-d236-4be3-9525-671abe5ef7ba" providerId="AD" clId="Web-{7192898B-9880-260D-A7B4-DFDED6C06264}" dt="2026-05-21T11:51:17.608" v="3"/>
          <ac:spMkLst>
            <pc:docMk/>
            <pc:sldMk cId="1616415850" sldId="259"/>
            <ac:spMk id="3" creationId="{E2630795-9E19-D3E4-9A36-41E3B57E9377}"/>
          </ac:spMkLst>
        </pc:spChg>
      </pc:sldChg>
      <pc:sldChg chg="modSp mod modClrScheme chgLayout">
        <pc:chgData name="Ilona van de Meent" userId="S::i.vandemeent@uvh.nl::509682af-d236-4be3-9525-671abe5ef7ba" providerId="AD" clId="Web-{7192898B-9880-260D-A7B4-DFDED6C06264}" dt="2026-05-21T11:51:17.608" v="3"/>
        <pc:sldMkLst>
          <pc:docMk/>
          <pc:sldMk cId="1978153777" sldId="260"/>
        </pc:sldMkLst>
        <pc:spChg chg="mod ord">
          <ac:chgData name="Ilona van de Meent" userId="S::i.vandemeent@uvh.nl::509682af-d236-4be3-9525-671abe5ef7ba" providerId="AD" clId="Web-{7192898B-9880-260D-A7B4-DFDED6C06264}" dt="2026-05-21T11:51:17.608" v="3"/>
          <ac:spMkLst>
            <pc:docMk/>
            <pc:sldMk cId="1978153777" sldId="260"/>
            <ac:spMk id="2" creationId="{E41C705C-C771-AFB6-B5A0-3FC26BC9ED8C}"/>
          </ac:spMkLst>
        </pc:spChg>
        <pc:spChg chg="mod ord">
          <ac:chgData name="Ilona van de Meent" userId="S::i.vandemeent@uvh.nl::509682af-d236-4be3-9525-671abe5ef7ba" providerId="AD" clId="Web-{7192898B-9880-260D-A7B4-DFDED6C06264}" dt="2026-05-21T11:51:17.608" v="3"/>
          <ac:spMkLst>
            <pc:docMk/>
            <pc:sldMk cId="1978153777" sldId="260"/>
            <ac:spMk id="3" creationId="{7D095F83-83FE-0FBB-56CB-A9E678BFA6ED}"/>
          </ac:spMkLst>
        </pc:spChg>
      </pc:sldChg>
      <pc:sldChg chg="modSp mod modClrScheme chgLayout">
        <pc:chgData name="Ilona van de Meent" userId="S::i.vandemeent@uvh.nl::509682af-d236-4be3-9525-671abe5ef7ba" providerId="AD" clId="Web-{7192898B-9880-260D-A7B4-DFDED6C06264}" dt="2026-05-21T11:51:17.608" v="3"/>
        <pc:sldMkLst>
          <pc:docMk/>
          <pc:sldMk cId="1383638221" sldId="261"/>
        </pc:sldMkLst>
        <pc:spChg chg="mod ord">
          <ac:chgData name="Ilona van de Meent" userId="S::i.vandemeent@uvh.nl::509682af-d236-4be3-9525-671abe5ef7ba" providerId="AD" clId="Web-{7192898B-9880-260D-A7B4-DFDED6C06264}" dt="2026-05-21T11:51:17.608" v="3"/>
          <ac:spMkLst>
            <pc:docMk/>
            <pc:sldMk cId="1383638221" sldId="261"/>
            <ac:spMk id="2" creationId="{47E21EE9-CF46-D36B-67CE-A624BEFC5390}"/>
          </ac:spMkLst>
        </pc:spChg>
        <pc:spChg chg="mod ord">
          <ac:chgData name="Ilona van de Meent" userId="S::i.vandemeent@uvh.nl::509682af-d236-4be3-9525-671abe5ef7ba" providerId="AD" clId="Web-{7192898B-9880-260D-A7B4-DFDED6C06264}" dt="2026-05-21T11:51:17.608" v="3"/>
          <ac:spMkLst>
            <pc:docMk/>
            <pc:sldMk cId="1383638221" sldId="261"/>
            <ac:spMk id="3" creationId="{F1F081BA-317F-EAFE-F571-C4D48A7374C3}"/>
          </ac:spMkLst>
        </pc:spChg>
      </pc:sldChg>
      <pc:sldChg chg="modSp mod modClrScheme chgLayout">
        <pc:chgData name="Ilona van de Meent" userId="S::i.vandemeent@uvh.nl::509682af-d236-4be3-9525-671abe5ef7ba" providerId="AD" clId="Web-{7192898B-9880-260D-A7B4-DFDED6C06264}" dt="2026-05-21T11:51:17.608" v="3"/>
        <pc:sldMkLst>
          <pc:docMk/>
          <pc:sldMk cId="328086065" sldId="262"/>
        </pc:sldMkLst>
        <pc:spChg chg="mod ord">
          <ac:chgData name="Ilona van de Meent" userId="S::i.vandemeent@uvh.nl::509682af-d236-4be3-9525-671abe5ef7ba" providerId="AD" clId="Web-{7192898B-9880-260D-A7B4-DFDED6C06264}" dt="2026-05-21T11:51:17.608" v="3"/>
          <ac:spMkLst>
            <pc:docMk/>
            <pc:sldMk cId="328086065" sldId="262"/>
            <ac:spMk id="2" creationId="{944365B2-D1FD-CE47-715D-447DF1F90DF9}"/>
          </ac:spMkLst>
        </pc:spChg>
        <pc:spChg chg="mod ord">
          <ac:chgData name="Ilona van de Meent" userId="S::i.vandemeent@uvh.nl::509682af-d236-4be3-9525-671abe5ef7ba" providerId="AD" clId="Web-{7192898B-9880-260D-A7B4-DFDED6C06264}" dt="2026-05-21T11:51:17.608" v="3"/>
          <ac:spMkLst>
            <pc:docMk/>
            <pc:sldMk cId="328086065" sldId="262"/>
            <ac:spMk id="3" creationId="{374FA011-D218-6984-B51D-9E927985532D}"/>
          </ac:spMkLst>
        </pc:spChg>
      </pc:sldChg>
      <pc:sldChg chg="modSp mod modClrScheme chgLayout">
        <pc:chgData name="Ilona van de Meent" userId="S::i.vandemeent@uvh.nl::509682af-d236-4be3-9525-671abe5ef7ba" providerId="AD" clId="Web-{7192898B-9880-260D-A7B4-DFDED6C06264}" dt="2026-05-21T11:51:17.608" v="3"/>
        <pc:sldMkLst>
          <pc:docMk/>
          <pc:sldMk cId="2217491517" sldId="263"/>
        </pc:sldMkLst>
        <pc:spChg chg="mod ord">
          <ac:chgData name="Ilona van de Meent" userId="S::i.vandemeent@uvh.nl::509682af-d236-4be3-9525-671abe5ef7ba" providerId="AD" clId="Web-{7192898B-9880-260D-A7B4-DFDED6C06264}" dt="2026-05-21T11:51:17.608" v="3"/>
          <ac:spMkLst>
            <pc:docMk/>
            <pc:sldMk cId="2217491517" sldId="263"/>
            <ac:spMk id="2" creationId="{F86FF5D6-5B24-C20B-3F13-3EB89433500B}"/>
          </ac:spMkLst>
        </pc:spChg>
        <pc:spChg chg="mod ord">
          <ac:chgData name="Ilona van de Meent" userId="S::i.vandemeent@uvh.nl::509682af-d236-4be3-9525-671abe5ef7ba" providerId="AD" clId="Web-{7192898B-9880-260D-A7B4-DFDED6C06264}" dt="2026-05-21T11:51:17.608" v="3"/>
          <ac:spMkLst>
            <pc:docMk/>
            <pc:sldMk cId="2217491517" sldId="263"/>
            <ac:spMk id="3" creationId="{4C725572-2211-0CB8-D8EB-406EBC3B1FF6}"/>
          </ac:spMkLst>
        </pc:spChg>
      </pc:sldChg>
      <pc:sldChg chg="modSp mod modClrScheme chgLayout">
        <pc:chgData name="Ilona van de Meent" userId="S::i.vandemeent@uvh.nl::509682af-d236-4be3-9525-671abe5ef7ba" providerId="AD" clId="Web-{7192898B-9880-260D-A7B4-DFDED6C06264}" dt="2026-05-21T11:51:17.608" v="3"/>
        <pc:sldMkLst>
          <pc:docMk/>
          <pc:sldMk cId="2167501847" sldId="264"/>
        </pc:sldMkLst>
        <pc:spChg chg="mod ord">
          <ac:chgData name="Ilona van de Meent" userId="S::i.vandemeent@uvh.nl::509682af-d236-4be3-9525-671abe5ef7ba" providerId="AD" clId="Web-{7192898B-9880-260D-A7B4-DFDED6C06264}" dt="2026-05-21T11:51:17.608" v="3"/>
          <ac:spMkLst>
            <pc:docMk/>
            <pc:sldMk cId="2167501847" sldId="264"/>
            <ac:spMk id="2" creationId="{F1E08B02-2807-33AD-DB12-410FAC702484}"/>
          </ac:spMkLst>
        </pc:spChg>
        <pc:spChg chg="mod ord">
          <ac:chgData name="Ilona van de Meent" userId="S::i.vandemeent@uvh.nl::509682af-d236-4be3-9525-671abe5ef7ba" providerId="AD" clId="Web-{7192898B-9880-260D-A7B4-DFDED6C06264}" dt="2026-05-21T11:51:17.608" v="3"/>
          <ac:spMkLst>
            <pc:docMk/>
            <pc:sldMk cId="2167501847" sldId="264"/>
            <ac:spMk id="3" creationId="{1E4C1A1B-746A-26F1-4293-83AB2DC6F197}"/>
          </ac:spMkLst>
        </pc:spChg>
      </pc:sldChg>
      <pc:sldChg chg="modSp mod modClrScheme chgLayout">
        <pc:chgData name="Ilona van de Meent" userId="S::i.vandemeent@uvh.nl::509682af-d236-4be3-9525-671abe5ef7ba" providerId="AD" clId="Web-{7192898B-9880-260D-A7B4-DFDED6C06264}" dt="2026-05-21T11:51:17.608" v="3"/>
        <pc:sldMkLst>
          <pc:docMk/>
          <pc:sldMk cId="3366751142" sldId="268"/>
        </pc:sldMkLst>
        <pc:spChg chg="mod ord">
          <ac:chgData name="Ilona van de Meent" userId="S::i.vandemeent@uvh.nl::509682af-d236-4be3-9525-671abe5ef7ba" providerId="AD" clId="Web-{7192898B-9880-260D-A7B4-DFDED6C06264}" dt="2026-05-21T11:51:17.608" v="3"/>
          <ac:spMkLst>
            <pc:docMk/>
            <pc:sldMk cId="3366751142" sldId="268"/>
            <ac:spMk id="2" creationId="{3585335F-DF5F-78F0-A86A-2355F0638B29}"/>
          </ac:spMkLst>
        </pc:spChg>
      </pc:sldChg>
      <pc:sldChg chg="modSp mod modClrScheme chgLayout">
        <pc:chgData name="Ilona van de Meent" userId="S::i.vandemeent@uvh.nl::509682af-d236-4be3-9525-671abe5ef7ba" providerId="AD" clId="Web-{7192898B-9880-260D-A7B4-DFDED6C06264}" dt="2026-05-21T11:51:17.608" v="3"/>
        <pc:sldMkLst>
          <pc:docMk/>
          <pc:sldMk cId="1777789351" sldId="269"/>
        </pc:sldMkLst>
        <pc:spChg chg="mod ord">
          <ac:chgData name="Ilona van de Meent" userId="S::i.vandemeent@uvh.nl::509682af-d236-4be3-9525-671abe5ef7ba" providerId="AD" clId="Web-{7192898B-9880-260D-A7B4-DFDED6C06264}" dt="2026-05-21T11:51:17.608" v="3"/>
          <ac:spMkLst>
            <pc:docMk/>
            <pc:sldMk cId="1777789351" sldId="269"/>
            <ac:spMk id="2" creationId="{B1DA1268-AEC6-261D-C555-B1FDFB6D3067}"/>
          </ac:spMkLst>
        </pc:spChg>
        <pc:spChg chg="mod ord">
          <ac:chgData name="Ilona van de Meent" userId="S::i.vandemeent@uvh.nl::509682af-d236-4be3-9525-671abe5ef7ba" providerId="AD" clId="Web-{7192898B-9880-260D-A7B4-DFDED6C06264}" dt="2026-05-21T11:51:17.608" v="3"/>
          <ac:spMkLst>
            <pc:docMk/>
            <pc:sldMk cId="1777789351" sldId="269"/>
            <ac:spMk id="3" creationId="{EABDE6F8-1A59-7233-C75D-69E00920364E}"/>
          </ac:spMkLst>
        </pc:spChg>
      </pc:sldChg>
    </pc:docChg>
  </pc:docChgLst>
  <pc:docChgLst>
    <pc:chgData name="Gaby Ruhl Ibarra" userId="b0721603-b187-42a9-878d-89a1eff45be6" providerId="ADAL" clId="{DAD260FD-6066-4F63-A4E6-5C4B18A27912}"/>
    <pc:docChg chg="undo custSel addSld delSld modSld sldOrd">
      <pc:chgData name="Gaby Ruhl Ibarra" userId="b0721603-b187-42a9-878d-89a1eff45be6" providerId="ADAL" clId="{DAD260FD-6066-4F63-A4E6-5C4B18A27912}" dt="2026-05-28T12:19:57.884" v="3146" actId="20577"/>
      <pc:docMkLst>
        <pc:docMk/>
      </pc:docMkLst>
      <pc:sldChg chg="addSp modSp mod modNotesTx">
        <pc:chgData name="Gaby Ruhl Ibarra" userId="b0721603-b187-42a9-878d-89a1eff45be6" providerId="ADAL" clId="{DAD260FD-6066-4F63-A4E6-5C4B18A27912}" dt="2026-05-25T09:46:54.444" v="2427" actId="20577"/>
        <pc:sldMkLst>
          <pc:docMk/>
          <pc:sldMk cId="210774862" sldId="256"/>
        </pc:sldMkLst>
        <pc:spChg chg="mod">
          <ac:chgData name="Gaby Ruhl Ibarra" userId="b0721603-b187-42a9-878d-89a1eff45be6" providerId="ADAL" clId="{DAD260FD-6066-4F63-A4E6-5C4B18A27912}" dt="2026-05-25T08:20:46.063" v="2003"/>
          <ac:spMkLst>
            <pc:docMk/>
            <pc:sldMk cId="210774862" sldId="256"/>
            <ac:spMk id="2" creationId="{D5C814CD-4174-DF58-F241-E2F8434E041F}"/>
          </ac:spMkLst>
        </pc:spChg>
        <pc:spChg chg="mod">
          <ac:chgData name="Gaby Ruhl Ibarra" userId="b0721603-b187-42a9-878d-89a1eff45be6" providerId="ADAL" clId="{DAD260FD-6066-4F63-A4E6-5C4B18A27912}" dt="2026-05-25T08:20:46.063" v="2003"/>
          <ac:spMkLst>
            <pc:docMk/>
            <pc:sldMk cId="210774862" sldId="256"/>
            <ac:spMk id="3" creationId="{7C402FB9-E730-072E-37F6-32EFCDBD331B}"/>
          </ac:spMkLst>
        </pc:spChg>
        <pc:picChg chg="add mod modCrop">
          <ac:chgData name="Gaby Ruhl Ibarra" userId="b0721603-b187-42a9-878d-89a1eff45be6" providerId="ADAL" clId="{DAD260FD-6066-4F63-A4E6-5C4B18A27912}" dt="2026-05-25T08:20:55.272" v="2005" actId="1076"/>
          <ac:picMkLst>
            <pc:docMk/>
            <pc:sldMk cId="210774862" sldId="256"/>
            <ac:picMk id="5" creationId="{576547B3-6CA9-6049-9699-9404685C8C07}"/>
          </ac:picMkLst>
        </pc:picChg>
      </pc:sldChg>
      <pc:sldChg chg="addSp delSp modSp new mod modNotesTx">
        <pc:chgData name="Gaby Ruhl Ibarra" userId="b0721603-b187-42a9-878d-89a1eff45be6" providerId="ADAL" clId="{DAD260FD-6066-4F63-A4E6-5C4B18A27912}" dt="2026-05-26T10:27:34.054" v="2810" actId="20577"/>
        <pc:sldMkLst>
          <pc:docMk/>
          <pc:sldMk cId="3098879340" sldId="257"/>
        </pc:sldMkLst>
        <pc:spChg chg="mod">
          <ac:chgData name="Gaby Ruhl Ibarra" userId="b0721603-b187-42a9-878d-89a1eff45be6" providerId="ADAL" clId="{DAD260FD-6066-4F63-A4E6-5C4B18A27912}" dt="2026-05-25T09:26:53.371" v="2362" actId="20577"/>
          <ac:spMkLst>
            <pc:docMk/>
            <pc:sldMk cId="3098879340" sldId="257"/>
            <ac:spMk id="2" creationId="{AA12C2D6-244D-410D-DB8B-B05DAAE92B19}"/>
          </ac:spMkLst>
        </pc:spChg>
        <pc:spChg chg="mod">
          <ac:chgData name="Gaby Ruhl Ibarra" userId="b0721603-b187-42a9-878d-89a1eff45be6" providerId="ADAL" clId="{DAD260FD-6066-4F63-A4E6-5C4B18A27912}" dt="2026-05-25T09:45:03.154" v="2420" actId="20577"/>
          <ac:spMkLst>
            <pc:docMk/>
            <pc:sldMk cId="3098879340" sldId="257"/>
            <ac:spMk id="3" creationId="{722CD3E3-4954-5236-47D8-0E68F970A455}"/>
          </ac:spMkLst>
        </pc:spChg>
      </pc:sldChg>
      <pc:sldChg chg="addSp delSp modSp new add del mod setBg delDesignElem modNotesTx">
        <pc:chgData name="Gaby Ruhl Ibarra" userId="b0721603-b187-42a9-878d-89a1eff45be6" providerId="ADAL" clId="{DAD260FD-6066-4F63-A4E6-5C4B18A27912}" dt="2026-05-25T09:53:43.455" v="2524" actId="20577"/>
        <pc:sldMkLst>
          <pc:docMk/>
          <pc:sldMk cId="273951864" sldId="258"/>
        </pc:sldMkLst>
        <pc:spChg chg="mod">
          <ac:chgData name="Gaby Ruhl Ibarra" userId="b0721603-b187-42a9-878d-89a1eff45be6" providerId="ADAL" clId="{DAD260FD-6066-4F63-A4E6-5C4B18A27912}" dt="2026-05-25T09:29:20.817" v="2385" actId="1076"/>
          <ac:spMkLst>
            <pc:docMk/>
            <pc:sldMk cId="273951864" sldId="258"/>
            <ac:spMk id="2" creationId="{5E67B8AE-72DF-82F1-9B0A-433B8A8EC216}"/>
          </ac:spMkLst>
        </pc:spChg>
        <pc:spChg chg="mod">
          <ac:chgData name="Gaby Ruhl Ibarra" userId="b0721603-b187-42a9-878d-89a1eff45be6" providerId="ADAL" clId="{DAD260FD-6066-4F63-A4E6-5C4B18A27912}" dt="2026-05-25T09:53:26.760" v="2509" actId="20577"/>
          <ac:spMkLst>
            <pc:docMk/>
            <pc:sldMk cId="273951864" sldId="258"/>
            <ac:spMk id="3" creationId="{B99A39DB-423C-86B5-8EF7-CE91F9259975}"/>
          </ac:spMkLst>
        </pc:spChg>
        <pc:picChg chg="add mod">
          <ac:chgData name="Gaby Ruhl Ibarra" userId="b0721603-b187-42a9-878d-89a1eff45be6" providerId="ADAL" clId="{DAD260FD-6066-4F63-A4E6-5C4B18A27912}" dt="2026-05-25T09:30:02.377" v="2395" actId="1076"/>
          <ac:picMkLst>
            <pc:docMk/>
            <pc:sldMk cId="273951864" sldId="258"/>
            <ac:picMk id="10242" creationId="{7EB53A70-9C27-1049-B3B4-A82D0728B813}"/>
          </ac:picMkLst>
        </pc:picChg>
      </pc:sldChg>
      <pc:sldChg chg="addSp delSp modSp new mod modNotesTx">
        <pc:chgData name="Gaby Ruhl Ibarra" userId="b0721603-b187-42a9-878d-89a1eff45be6" providerId="ADAL" clId="{DAD260FD-6066-4F63-A4E6-5C4B18A27912}" dt="2026-05-25T09:48:22.178" v="2437" actId="20577"/>
        <pc:sldMkLst>
          <pc:docMk/>
          <pc:sldMk cId="1616415850" sldId="259"/>
        </pc:sldMkLst>
        <pc:spChg chg="add del mod">
          <ac:chgData name="Gaby Ruhl Ibarra" userId="b0721603-b187-42a9-878d-89a1eff45be6" providerId="ADAL" clId="{DAD260FD-6066-4F63-A4E6-5C4B18A27912}" dt="2026-05-25T08:24:28.215" v="2035" actId="1076"/>
          <ac:spMkLst>
            <pc:docMk/>
            <pc:sldMk cId="1616415850" sldId="259"/>
            <ac:spMk id="2" creationId="{19BDBBC3-0B48-39A2-24C2-4B300234B65D}"/>
          </ac:spMkLst>
        </pc:spChg>
        <pc:spChg chg="add del mod">
          <ac:chgData name="Gaby Ruhl Ibarra" userId="b0721603-b187-42a9-878d-89a1eff45be6" providerId="ADAL" clId="{DAD260FD-6066-4F63-A4E6-5C4B18A27912}" dt="2026-05-25T09:29:13.352" v="2384" actId="1076"/>
          <ac:spMkLst>
            <pc:docMk/>
            <pc:sldMk cId="1616415850" sldId="259"/>
            <ac:spMk id="3" creationId="{E2630795-9E19-D3E4-9A36-41E3B57E9377}"/>
          </ac:spMkLst>
        </pc:spChg>
        <pc:spChg chg="add mod">
          <ac:chgData name="Gaby Ruhl Ibarra" userId="b0721603-b187-42a9-878d-89a1eff45be6" providerId="ADAL" clId="{DAD260FD-6066-4F63-A4E6-5C4B18A27912}" dt="2026-05-25T08:24:18.069" v="2033" actId="1076"/>
          <ac:spMkLst>
            <pc:docMk/>
            <pc:sldMk cId="1616415850" sldId="259"/>
            <ac:spMk id="4" creationId="{D94C27FD-43B8-D953-D832-7A125C8DBC83}"/>
          </ac:spMkLst>
        </pc:spChg>
        <pc:picChg chg="add mod">
          <ac:chgData name="Gaby Ruhl Ibarra" userId="b0721603-b187-42a9-878d-89a1eff45be6" providerId="ADAL" clId="{DAD260FD-6066-4F63-A4E6-5C4B18A27912}" dt="2026-05-25T09:29:09.647" v="2383" actId="1076"/>
          <ac:picMkLst>
            <pc:docMk/>
            <pc:sldMk cId="1616415850" sldId="259"/>
            <ac:picMk id="8196" creationId="{D4B16106-B9C3-4F02-8EC2-77164B0FE438}"/>
          </ac:picMkLst>
        </pc:picChg>
      </pc:sldChg>
      <pc:sldChg chg="addSp delSp modSp new mod setBg delDesignElem modNotesTx">
        <pc:chgData name="Gaby Ruhl Ibarra" userId="b0721603-b187-42a9-878d-89a1eff45be6" providerId="ADAL" clId="{DAD260FD-6066-4F63-A4E6-5C4B18A27912}" dt="2026-05-25T09:57:55.619" v="2554"/>
        <pc:sldMkLst>
          <pc:docMk/>
          <pc:sldMk cId="1978153777" sldId="260"/>
        </pc:sldMkLst>
        <pc:spChg chg="add del mod">
          <ac:chgData name="Gaby Ruhl Ibarra" userId="b0721603-b187-42a9-878d-89a1eff45be6" providerId="ADAL" clId="{DAD260FD-6066-4F63-A4E6-5C4B18A27912}" dt="2026-05-25T08:23:21.693" v="2016" actId="1076"/>
          <ac:spMkLst>
            <pc:docMk/>
            <pc:sldMk cId="1978153777" sldId="260"/>
            <ac:spMk id="2" creationId="{E41C705C-C771-AFB6-B5A0-3FC26BC9ED8C}"/>
          </ac:spMkLst>
        </pc:spChg>
        <pc:spChg chg="add del mod ord">
          <ac:chgData name="Gaby Ruhl Ibarra" userId="b0721603-b187-42a9-878d-89a1eff45be6" providerId="ADAL" clId="{DAD260FD-6066-4F63-A4E6-5C4B18A27912}" dt="2026-05-25T09:56:36.056" v="2535" actId="20577"/>
          <ac:spMkLst>
            <pc:docMk/>
            <pc:sldMk cId="1978153777" sldId="260"/>
            <ac:spMk id="3" creationId="{7D095F83-83FE-0FBB-56CB-A9E678BFA6ED}"/>
          </ac:spMkLst>
        </pc:spChg>
        <pc:spChg chg="add">
          <ac:chgData name="Gaby Ruhl Ibarra" userId="b0721603-b187-42a9-878d-89a1eff45be6" providerId="ADAL" clId="{DAD260FD-6066-4F63-A4E6-5C4B18A27912}" dt="2026-05-25T08:22:31.216" v="2015" actId="26606"/>
          <ac:spMkLst>
            <pc:docMk/>
            <pc:sldMk cId="1978153777" sldId="260"/>
            <ac:spMk id="2057" creationId="{52ABB703-2B0E-4C3B-B4A2-F3973548E561}"/>
          </ac:spMkLst>
        </pc:spChg>
        <pc:spChg chg="add">
          <ac:chgData name="Gaby Ruhl Ibarra" userId="b0721603-b187-42a9-878d-89a1eff45be6" providerId="ADAL" clId="{DAD260FD-6066-4F63-A4E6-5C4B18A27912}" dt="2026-05-25T08:22:31.216" v="2015" actId="26606"/>
          <ac:spMkLst>
            <pc:docMk/>
            <pc:sldMk cId="1978153777" sldId="260"/>
            <ac:spMk id="2061" creationId="{E95DA498-D9A2-4DA9-B9DA-B3776E08CF7E}"/>
          </ac:spMkLst>
        </pc:spChg>
        <pc:spChg chg="add">
          <ac:chgData name="Gaby Ruhl Ibarra" userId="b0721603-b187-42a9-878d-89a1eff45be6" providerId="ADAL" clId="{DAD260FD-6066-4F63-A4E6-5C4B18A27912}" dt="2026-05-25T08:22:31.216" v="2015" actId="26606"/>
          <ac:spMkLst>
            <pc:docMk/>
            <pc:sldMk cId="1978153777" sldId="260"/>
            <ac:spMk id="2063" creationId="{82A73093-4B9D-420D-B17E-52293703A1D4}"/>
          </ac:spMkLst>
        </pc:spChg>
        <pc:picChg chg="add mod">
          <ac:chgData name="Gaby Ruhl Ibarra" userId="b0721603-b187-42a9-878d-89a1eff45be6" providerId="ADAL" clId="{DAD260FD-6066-4F63-A4E6-5C4B18A27912}" dt="2026-05-25T08:22:31.216" v="2015" actId="26606"/>
          <ac:picMkLst>
            <pc:docMk/>
            <pc:sldMk cId="1978153777" sldId="260"/>
            <ac:picMk id="2052" creationId="{F09F37C7-1C2D-68D5-E93F-95DC63AADF1A}"/>
          </ac:picMkLst>
        </pc:picChg>
        <pc:cxnChg chg="add">
          <ac:chgData name="Gaby Ruhl Ibarra" userId="b0721603-b187-42a9-878d-89a1eff45be6" providerId="ADAL" clId="{DAD260FD-6066-4F63-A4E6-5C4B18A27912}" dt="2026-05-25T08:22:31.216" v="2015" actId="26606"/>
          <ac:cxnSpMkLst>
            <pc:docMk/>
            <pc:sldMk cId="1978153777" sldId="260"/>
            <ac:cxnSpMk id="2059" creationId="{9C21570E-E159-49A6-9891-FA397B7A92D3}"/>
          </ac:cxnSpMkLst>
        </pc:cxnChg>
      </pc:sldChg>
      <pc:sldChg chg="addSp delSp modSp new mod setBg delDesignElem modNotesTx">
        <pc:chgData name="Gaby Ruhl Ibarra" userId="b0721603-b187-42a9-878d-89a1eff45be6" providerId="ADAL" clId="{DAD260FD-6066-4F63-A4E6-5C4B18A27912}" dt="2026-05-28T06:16:27.833" v="3136" actId="20577"/>
        <pc:sldMkLst>
          <pc:docMk/>
          <pc:sldMk cId="1383638221" sldId="261"/>
        </pc:sldMkLst>
        <pc:spChg chg="add del mod">
          <ac:chgData name="Gaby Ruhl Ibarra" userId="b0721603-b187-42a9-878d-89a1eff45be6" providerId="ADAL" clId="{DAD260FD-6066-4F63-A4E6-5C4B18A27912}" dt="2026-05-25T08:32:35.149" v="2107" actId="1076"/>
          <ac:spMkLst>
            <pc:docMk/>
            <pc:sldMk cId="1383638221" sldId="261"/>
            <ac:spMk id="2" creationId="{47E21EE9-CF46-D36B-67CE-A624BEFC5390}"/>
          </ac:spMkLst>
        </pc:spChg>
        <pc:spChg chg="add del mod ord">
          <ac:chgData name="Gaby Ruhl Ibarra" userId="b0721603-b187-42a9-878d-89a1eff45be6" providerId="ADAL" clId="{DAD260FD-6066-4F63-A4E6-5C4B18A27912}" dt="2026-05-25T08:26:38.465" v="2075" actId="20577"/>
          <ac:spMkLst>
            <pc:docMk/>
            <pc:sldMk cId="1383638221" sldId="261"/>
            <ac:spMk id="3" creationId="{F1F081BA-317F-EAFE-F571-C4D48A7374C3}"/>
          </ac:spMkLst>
        </pc:spChg>
        <pc:spChg chg="add">
          <ac:chgData name="Gaby Ruhl Ibarra" userId="b0721603-b187-42a9-878d-89a1eff45be6" providerId="ADAL" clId="{DAD260FD-6066-4F63-A4E6-5C4B18A27912}" dt="2026-05-25T08:26:28.136" v="2069" actId="26606"/>
          <ac:spMkLst>
            <pc:docMk/>
            <pc:sldMk cId="1383638221" sldId="261"/>
            <ac:spMk id="3092" creationId="{52ABB703-2B0E-4C3B-B4A2-F3973548E561}"/>
          </ac:spMkLst>
        </pc:spChg>
        <pc:spChg chg="add">
          <ac:chgData name="Gaby Ruhl Ibarra" userId="b0721603-b187-42a9-878d-89a1eff45be6" providerId="ADAL" clId="{DAD260FD-6066-4F63-A4E6-5C4B18A27912}" dt="2026-05-25T08:26:28.136" v="2069" actId="26606"/>
          <ac:spMkLst>
            <pc:docMk/>
            <pc:sldMk cId="1383638221" sldId="261"/>
            <ac:spMk id="3096" creationId="{E95DA498-D9A2-4DA9-B9DA-B3776E08CF7E}"/>
          </ac:spMkLst>
        </pc:spChg>
        <pc:spChg chg="add">
          <ac:chgData name="Gaby Ruhl Ibarra" userId="b0721603-b187-42a9-878d-89a1eff45be6" providerId="ADAL" clId="{DAD260FD-6066-4F63-A4E6-5C4B18A27912}" dt="2026-05-25T08:26:28.136" v="2069" actId="26606"/>
          <ac:spMkLst>
            <pc:docMk/>
            <pc:sldMk cId="1383638221" sldId="261"/>
            <ac:spMk id="3098" creationId="{82A73093-4B9D-420D-B17E-52293703A1D4}"/>
          </ac:spMkLst>
        </pc:spChg>
        <pc:picChg chg="add mod">
          <ac:chgData name="Gaby Ruhl Ibarra" userId="b0721603-b187-42a9-878d-89a1eff45be6" providerId="ADAL" clId="{DAD260FD-6066-4F63-A4E6-5C4B18A27912}" dt="2026-05-25T08:26:28.136" v="2069" actId="26606"/>
          <ac:picMkLst>
            <pc:docMk/>
            <pc:sldMk cId="1383638221" sldId="261"/>
            <ac:picMk id="3076" creationId="{09823B84-9137-DAC7-A2F1-FF754AECA6AB}"/>
          </ac:picMkLst>
        </pc:picChg>
        <pc:cxnChg chg="add">
          <ac:chgData name="Gaby Ruhl Ibarra" userId="b0721603-b187-42a9-878d-89a1eff45be6" providerId="ADAL" clId="{DAD260FD-6066-4F63-A4E6-5C4B18A27912}" dt="2026-05-25T08:26:28.136" v="2069" actId="26606"/>
          <ac:cxnSpMkLst>
            <pc:docMk/>
            <pc:sldMk cId="1383638221" sldId="261"/>
            <ac:cxnSpMk id="3094" creationId="{9C21570E-E159-49A6-9891-FA397B7A92D3}"/>
          </ac:cxnSpMkLst>
        </pc:cxnChg>
      </pc:sldChg>
      <pc:sldChg chg="addSp delSp modSp new mod ord delDesignElem modNotesTx">
        <pc:chgData name="Gaby Ruhl Ibarra" userId="b0721603-b187-42a9-878d-89a1eff45be6" providerId="ADAL" clId="{DAD260FD-6066-4F63-A4E6-5C4B18A27912}" dt="2026-05-25T09:55:23.579" v="2529" actId="20577"/>
        <pc:sldMkLst>
          <pc:docMk/>
          <pc:sldMk cId="328086065" sldId="262"/>
        </pc:sldMkLst>
        <pc:spChg chg="add del mod">
          <ac:chgData name="Gaby Ruhl Ibarra" userId="b0721603-b187-42a9-878d-89a1eff45be6" providerId="ADAL" clId="{DAD260FD-6066-4F63-A4E6-5C4B18A27912}" dt="2026-05-25T08:30:40.445" v="2093" actId="1076"/>
          <ac:spMkLst>
            <pc:docMk/>
            <pc:sldMk cId="328086065" sldId="262"/>
            <ac:spMk id="2" creationId="{944365B2-D1FD-CE47-715D-447DF1F90DF9}"/>
          </ac:spMkLst>
        </pc:spChg>
        <pc:spChg chg="mod">
          <ac:chgData name="Gaby Ruhl Ibarra" userId="b0721603-b187-42a9-878d-89a1eff45be6" providerId="ADAL" clId="{DAD260FD-6066-4F63-A4E6-5C4B18A27912}" dt="2026-05-25T08:27:07.687" v="2080" actId="122"/>
          <ac:spMkLst>
            <pc:docMk/>
            <pc:sldMk cId="328086065" sldId="262"/>
            <ac:spMk id="3" creationId="{374FA011-D218-6984-B51D-9E927985532D}"/>
          </ac:spMkLst>
        </pc:spChg>
        <pc:picChg chg="add mod">
          <ac:chgData name="Gaby Ruhl Ibarra" userId="b0721603-b187-42a9-878d-89a1eff45be6" providerId="ADAL" clId="{DAD260FD-6066-4F63-A4E6-5C4B18A27912}" dt="2026-05-25T08:27:03.117" v="2078" actId="1076"/>
          <ac:picMkLst>
            <pc:docMk/>
            <pc:sldMk cId="328086065" sldId="262"/>
            <ac:picMk id="4099" creationId="{1FD7CB02-1159-344D-B5FB-76F8B5521D9B}"/>
          </ac:picMkLst>
        </pc:picChg>
      </pc:sldChg>
      <pc:sldChg chg="addSp delSp modSp new mod ord setBg delDesignElem modNotesTx">
        <pc:chgData name="Gaby Ruhl Ibarra" userId="b0721603-b187-42a9-878d-89a1eff45be6" providerId="ADAL" clId="{DAD260FD-6066-4F63-A4E6-5C4B18A27912}" dt="2026-05-25T09:23:57.467" v="2327" actId="20577"/>
        <pc:sldMkLst>
          <pc:docMk/>
          <pc:sldMk cId="2217491517" sldId="263"/>
        </pc:sldMkLst>
        <pc:spChg chg="mod">
          <ac:chgData name="Gaby Ruhl Ibarra" userId="b0721603-b187-42a9-878d-89a1eff45be6" providerId="ADAL" clId="{DAD260FD-6066-4F63-A4E6-5C4B18A27912}" dt="2026-05-25T09:17:58.074" v="2265" actId="1076"/>
          <ac:spMkLst>
            <pc:docMk/>
            <pc:sldMk cId="2217491517" sldId="263"/>
            <ac:spMk id="2" creationId="{F86FF5D6-5B24-C20B-3F13-3EB89433500B}"/>
          </ac:spMkLst>
        </pc:spChg>
        <pc:spChg chg="add del mod">
          <ac:chgData name="Gaby Ruhl Ibarra" userId="b0721603-b187-42a9-878d-89a1eff45be6" providerId="ADAL" clId="{DAD260FD-6066-4F63-A4E6-5C4B18A27912}" dt="2026-05-25T09:23:48.457" v="2326" actId="1076"/>
          <ac:spMkLst>
            <pc:docMk/>
            <pc:sldMk cId="2217491517" sldId="263"/>
            <ac:spMk id="3" creationId="{4C725572-2211-0CB8-D8EB-406EBC3B1FF6}"/>
          </ac:spMkLst>
        </pc:spChg>
        <pc:picChg chg="mod modCrop">
          <ac:chgData name="Gaby Ruhl Ibarra" userId="b0721603-b187-42a9-878d-89a1eff45be6" providerId="ADAL" clId="{DAD260FD-6066-4F63-A4E6-5C4B18A27912}" dt="2026-05-25T09:19:32.202" v="2291" actId="1076"/>
          <ac:picMkLst>
            <pc:docMk/>
            <pc:sldMk cId="2217491517" sldId="263"/>
            <ac:picMk id="7" creationId="{828E7006-AEB4-194E-E4C2-AEAE850931D5}"/>
          </ac:picMkLst>
        </pc:picChg>
      </pc:sldChg>
      <pc:sldChg chg="addSp delSp modSp new mod delDesignElem modNotesTx">
        <pc:chgData name="Gaby Ruhl Ibarra" userId="b0721603-b187-42a9-878d-89a1eff45be6" providerId="ADAL" clId="{DAD260FD-6066-4F63-A4E6-5C4B18A27912}" dt="2026-05-28T07:28:09.529" v="3143" actId="20577"/>
        <pc:sldMkLst>
          <pc:docMk/>
          <pc:sldMk cId="2167501847" sldId="264"/>
        </pc:sldMkLst>
        <pc:spChg chg="mod">
          <ac:chgData name="Gaby Ruhl Ibarra" userId="b0721603-b187-42a9-878d-89a1eff45be6" providerId="ADAL" clId="{DAD260FD-6066-4F63-A4E6-5C4B18A27912}" dt="2026-05-25T08:30:47.509" v="2094" actId="1076"/>
          <ac:spMkLst>
            <pc:docMk/>
            <pc:sldMk cId="2167501847" sldId="264"/>
            <ac:spMk id="2" creationId="{F1E08B02-2807-33AD-DB12-410FAC702484}"/>
          </ac:spMkLst>
        </pc:spChg>
        <pc:spChg chg="add del mod">
          <ac:chgData name="Gaby Ruhl Ibarra" userId="b0721603-b187-42a9-878d-89a1eff45be6" providerId="ADAL" clId="{DAD260FD-6066-4F63-A4E6-5C4B18A27912}" dt="2026-05-25T08:31:55.140" v="2106" actId="1076"/>
          <ac:spMkLst>
            <pc:docMk/>
            <pc:sldMk cId="2167501847" sldId="264"/>
            <ac:spMk id="3" creationId="{1E4C1A1B-746A-26F1-4293-83AB2DC6F197}"/>
          </ac:spMkLst>
        </pc:spChg>
        <pc:picChg chg="add mod">
          <ac:chgData name="Gaby Ruhl Ibarra" userId="b0721603-b187-42a9-878d-89a1eff45be6" providerId="ADAL" clId="{DAD260FD-6066-4F63-A4E6-5C4B18A27912}" dt="2026-05-25T08:31:47.349" v="2103" actId="1076"/>
          <ac:picMkLst>
            <pc:docMk/>
            <pc:sldMk cId="2167501847" sldId="264"/>
            <ac:picMk id="5123" creationId="{09B23D7D-856D-0072-625F-DB31F6FEB7D3}"/>
          </ac:picMkLst>
        </pc:picChg>
      </pc:sldChg>
      <pc:sldChg chg="addSp delSp modSp new del mod setBg modClrScheme chgLayout modNotesTx">
        <pc:chgData name="Gaby Ruhl Ibarra" userId="b0721603-b187-42a9-878d-89a1eff45be6" providerId="ADAL" clId="{DAD260FD-6066-4F63-A4E6-5C4B18A27912}" dt="2026-05-28T05:48:45.535" v="3122" actId="47"/>
        <pc:sldMkLst>
          <pc:docMk/>
          <pc:sldMk cId="2304488975" sldId="265"/>
        </pc:sldMkLst>
        <pc:graphicFrameChg chg="add del mod modGraphic">
          <ac:chgData name="Gaby Ruhl Ibarra" userId="b0721603-b187-42a9-878d-89a1eff45be6" providerId="ADAL" clId="{DAD260FD-6066-4F63-A4E6-5C4B18A27912}" dt="2026-05-28T05:40:35.826" v="3029" actId="478"/>
          <ac:graphicFrameMkLst>
            <pc:docMk/>
            <pc:sldMk cId="2304488975" sldId="265"/>
            <ac:graphicFrameMk id="11" creationId="{19FC5962-D22C-3CD2-C47A-35C6EFECC4B0}"/>
          </ac:graphicFrameMkLst>
        </pc:graphicFrameChg>
      </pc:sldChg>
      <pc:sldChg chg="addSp delSp modSp new mod modNotesTx">
        <pc:chgData name="Gaby Ruhl Ibarra" userId="b0721603-b187-42a9-878d-89a1eff45be6" providerId="ADAL" clId="{DAD260FD-6066-4F63-A4E6-5C4B18A27912}" dt="2026-05-28T06:16:54.152" v="3142" actId="20577"/>
        <pc:sldMkLst>
          <pc:docMk/>
          <pc:sldMk cId="3366751142" sldId="268"/>
        </pc:sldMkLst>
        <pc:spChg chg="mod">
          <ac:chgData name="Gaby Ruhl Ibarra" userId="b0721603-b187-42a9-878d-89a1eff45be6" providerId="ADAL" clId="{DAD260FD-6066-4F63-A4E6-5C4B18A27912}" dt="2026-05-25T09:20:50.587" v="2303" actId="113"/>
          <ac:spMkLst>
            <pc:docMk/>
            <pc:sldMk cId="3366751142" sldId="268"/>
            <ac:spMk id="2" creationId="{3585335F-DF5F-78F0-A86A-2355F0638B29}"/>
          </ac:spMkLst>
        </pc:spChg>
        <pc:spChg chg="add mod">
          <ac:chgData name="Gaby Ruhl Ibarra" userId="b0721603-b187-42a9-878d-89a1eff45be6" providerId="ADAL" clId="{DAD260FD-6066-4F63-A4E6-5C4B18A27912}" dt="2026-05-28T06:16:54.152" v="3142" actId="20577"/>
          <ac:spMkLst>
            <pc:docMk/>
            <pc:sldMk cId="3366751142" sldId="268"/>
            <ac:spMk id="7" creationId="{910F7A9E-748A-50C4-2A98-17A01A5086A4}"/>
          </ac:spMkLst>
        </pc:spChg>
      </pc:sldChg>
      <pc:sldChg chg="addSp delSp modSp new mod delDesignElem modNotesTx">
        <pc:chgData name="Gaby Ruhl Ibarra" userId="b0721603-b187-42a9-878d-89a1eff45be6" providerId="ADAL" clId="{DAD260FD-6066-4F63-A4E6-5C4B18A27912}" dt="2026-05-25T10:07:39.033" v="2596" actId="20577"/>
        <pc:sldMkLst>
          <pc:docMk/>
          <pc:sldMk cId="1777789351" sldId="269"/>
        </pc:sldMkLst>
        <pc:spChg chg="mod">
          <ac:chgData name="Gaby Ruhl Ibarra" userId="b0721603-b187-42a9-878d-89a1eff45be6" providerId="ADAL" clId="{DAD260FD-6066-4F63-A4E6-5C4B18A27912}" dt="2026-05-25T08:32:45.397" v="2108" actId="1076"/>
          <ac:spMkLst>
            <pc:docMk/>
            <pc:sldMk cId="1777789351" sldId="269"/>
            <ac:spMk id="2" creationId="{B1DA1268-AEC6-261D-C555-B1FDFB6D3067}"/>
          </ac:spMkLst>
        </pc:spChg>
        <pc:spChg chg="mod">
          <ac:chgData name="Gaby Ruhl Ibarra" userId="b0721603-b187-42a9-878d-89a1eff45be6" providerId="ADAL" clId="{DAD260FD-6066-4F63-A4E6-5C4B18A27912}" dt="2026-05-25T08:33:44.758" v="2139" actId="20577"/>
          <ac:spMkLst>
            <pc:docMk/>
            <pc:sldMk cId="1777789351" sldId="269"/>
            <ac:spMk id="3" creationId="{EABDE6F8-1A59-7233-C75D-69E00920364E}"/>
          </ac:spMkLst>
        </pc:spChg>
        <pc:picChg chg="add mod">
          <ac:chgData name="Gaby Ruhl Ibarra" userId="b0721603-b187-42a9-878d-89a1eff45be6" providerId="ADAL" clId="{DAD260FD-6066-4F63-A4E6-5C4B18A27912}" dt="2026-05-25T09:17:24.493" v="2264"/>
          <ac:picMkLst>
            <pc:docMk/>
            <pc:sldMk cId="1777789351" sldId="269"/>
            <ac:picMk id="9218" creationId="{E641FD91-AB96-D9C3-9FB6-A324D58A2382}"/>
          </ac:picMkLst>
        </pc:picChg>
      </pc:sldChg>
      <pc:sldChg chg="addSp delSp modSp new mod modNotesTx">
        <pc:chgData name="Gaby Ruhl Ibarra" userId="b0721603-b187-42a9-878d-89a1eff45be6" providerId="ADAL" clId="{DAD260FD-6066-4F63-A4E6-5C4B18A27912}" dt="2026-05-25T18:41:54.295" v="2801" actId="20577"/>
        <pc:sldMkLst>
          <pc:docMk/>
          <pc:sldMk cId="3423526767" sldId="270"/>
        </pc:sldMkLst>
        <pc:spChg chg="mod">
          <ac:chgData name="Gaby Ruhl Ibarra" userId="b0721603-b187-42a9-878d-89a1eff45be6" providerId="ADAL" clId="{DAD260FD-6066-4F63-A4E6-5C4B18A27912}" dt="2026-05-25T10:08:15.582" v="2603" actId="1076"/>
          <ac:spMkLst>
            <pc:docMk/>
            <pc:sldMk cId="3423526767" sldId="270"/>
            <ac:spMk id="2" creationId="{869B4495-9345-72DD-806C-C1FDA4BEE5FC}"/>
          </ac:spMkLst>
        </pc:spChg>
        <pc:picChg chg="add mod">
          <ac:chgData name="Gaby Ruhl Ibarra" userId="b0721603-b187-42a9-878d-89a1eff45be6" providerId="ADAL" clId="{DAD260FD-6066-4F63-A4E6-5C4B18A27912}" dt="2026-05-25T10:08:29.544" v="2609" actId="1076"/>
          <ac:picMkLst>
            <pc:docMk/>
            <pc:sldMk cId="3423526767" sldId="270"/>
            <ac:picMk id="4" creationId="{048BEA9F-68CF-7C71-33B4-870E08B2897A}"/>
          </ac:picMkLst>
        </pc:picChg>
        <pc:picChg chg="add mod">
          <ac:chgData name="Gaby Ruhl Ibarra" userId="b0721603-b187-42a9-878d-89a1eff45be6" providerId="ADAL" clId="{DAD260FD-6066-4F63-A4E6-5C4B18A27912}" dt="2026-05-25T10:08:18.767" v="2604" actId="1076"/>
          <ac:picMkLst>
            <pc:docMk/>
            <pc:sldMk cId="3423526767" sldId="270"/>
            <ac:picMk id="2050" creationId="{B032D770-9F4D-AB1F-7ECC-6A7DE63A08D8}"/>
          </ac:picMkLst>
        </pc:picChg>
      </pc:sldChg>
      <pc:sldChg chg="addSp delSp modSp add mod modNotesTx">
        <pc:chgData name="Gaby Ruhl Ibarra" userId="b0721603-b187-42a9-878d-89a1eff45be6" providerId="ADAL" clId="{DAD260FD-6066-4F63-A4E6-5C4B18A27912}" dt="2026-05-28T12:19:57.884" v="3146" actId="20577"/>
        <pc:sldMkLst>
          <pc:docMk/>
          <pc:sldMk cId="228497817" sldId="271"/>
        </pc:sldMkLst>
        <pc:spChg chg="add mod">
          <ac:chgData name="Gaby Ruhl Ibarra" userId="b0721603-b187-42a9-878d-89a1eff45be6" providerId="ADAL" clId="{DAD260FD-6066-4F63-A4E6-5C4B18A27912}" dt="2026-05-28T05:48:30.492" v="3121" actId="20577"/>
          <ac:spMkLst>
            <pc:docMk/>
            <pc:sldMk cId="228497817" sldId="271"/>
            <ac:spMk id="3" creationId="{DF7E458F-5431-7FF0-3B03-2206DDB56E41}"/>
          </ac:spMkLst>
        </pc:spChg>
        <pc:spChg chg="add">
          <ac:chgData name="Gaby Ruhl Ibarra" userId="b0721603-b187-42a9-878d-89a1eff45be6" providerId="ADAL" clId="{DAD260FD-6066-4F63-A4E6-5C4B18A27912}" dt="2026-05-28T05:43:18.006" v="3044"/>
          <ac:spMkLst>
            <pc:docMk/>
            <pc:sldMk cId="228497817" sldId="271"/>
            <ac:spMk id="4" creationId="{BF93EBFD-2FCE-DDBC-CDDE-99345872DAAC}"/>
          </ac:spMkLst>
        </pc:spChg>
        <pc:graphicFrameChg chg="del mod">
          <ac:chgData name="Gaby Ruhl Ibarra" userId="b0721603-b187-42a9-878d-89a1eff45be6" providerId="ADAL" clId="{DAD260FD-6066-4F63-A4E6-5C4B18A27912}" dt="2026-05-28T05:40:48.605" v="3032" actId="478"/>
          <ac:graphicFrameMkLst>
            <pc:docMk/>
            <pc:sldMk cId="228497817" sldId="271"/>
            <ac:graphicFrameMk id="11" creationId="{35BE5E63-3D6A-5650-4C05-631B26A5A49C}"/>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FEC564-4C61-4280-830C-153A0FB889F4}" type="datetimeFigureOut">
              <a:rPr lang="nl-NL" smtClean="0"/>
              <a:t>28-5-2026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F72898-758B-466F-B765-D7AF90968BDB}" type="slidenum">
              <a:rPr lang="nl-NL" smtClean="0"/>
              <a:t>‹#›</a:t>
            </a:fld>
            <a:endParaRPr lang="nl-NL"/>
          </a:p>
        </p:txBody>
      </p:sp>
    </p:spTree>
    <p:extLst>
      <p:ext uri="{BB962C8B-B14F-4D97-AF65-F5344CB8AC3E}">
        <p14:creationId xmlns:p14="http://schemas.microsoft.com/office/powerpoint/2010/main" val="2223573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Goedemorgen allemaal. </a:t>
            </a:r>
          </a:p>
          <a:p>
            <a:endParaRPr lang="nl-NL"/>
          </a:p>
          <a:p>
            <a:r>
              <a:rPr lang="nl-NL"/>
              <a:t>Fijn dat jullie vandaag hier zijn voor onze eerste DCC-brainstormsessie. </a:t>
            </a:r>
          </a:p>
          <a:p>
            <a:r>
              <a:rPr lang="nl-NL"/>
              <a:t>Bedankt dat jullie tijd hebben vrijgemaakt om erbij te zijn</a:t>
            </a:r>
          </a:p>
          <a:p>
            <a:endParaRPr lang="nl-NL"/>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1</a:t>
            </a:fld>
            <a:endParaRPr lang="nl-NL"/>
          </a:p>
        </p:txBody>
      </p:sp>
    </p:spTree>
    <p:extLst>
      <p:ext uri="{BB962C8B-B14F-4D97-AF65-F5344CB8AC3E}">
        <p14:creationId xmlns:p14="http://schemas.microsoft.com/office/powerpoint/2010/main" val="2929462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7BBD6-B844-9E33-8F3A-3904D867BF7C}"/>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A92C4C6-BFD0-54AA-033E-845C28DAB2F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6481D2C-10D1-2135-B4EE-51D8BC30540F}"/>
              </a:ext>
            </a:extLst>
          </p:cNvPr>
          <p:cNvSpPr>
            <a:spLocks noGrp="1"/>
          </p:cNvSpPr>
          <p:nvPr>
            <p:ph type="body" idx="1"/>
          </p:nvPr>
        </p:nvSpPr>
        <p:spPr/>
        <p:txBody>
          <a:bodyPr/>
          <a:lstStyle/>
          <a:p>
            <a:r>
              <a:rPr lang="nl-NL"/>
              <a:t>Nu gaan we bespreken hoe RDM en Open </a:t>
            </a:r>
            <a:r>
              <a:rPr lang="nl-NL" err="1"/>
              <a:t>Science</a:t>
            </a:r>
            <a:r>
              <a:rPr lang="nl-NL"/>
              <a:t> binnen jullie universiteiten werken. </a:t>
            </a:r>
          </a:p>
          <a:p>
            <a:endParaRPr lang="nl-NL"/>
          </a:p>
          <a:p>
            <a:r>
              <a:rPr lang="nl-NL"/>
              <a:t>Om de discussie te starten, hebben we een paar vragen voorbereid. </a:t>
            </a:r>
          </a:p>
          <a:p>
            <a:endParaRPr lang="nl-NL"/>
          </a:p>
          <a:p>
            <a:r>
              <a:rPr lang="nl-NL"/>
              <a:t>Maar voel je vooral vrij om ook andere onderwerpen, ervaringen of ideeën te delen die volgens jullie relevant zijn. </a:t>
            </a:r>
          </a:p>
          <a:p>
            <a:endParaRPr lang="nl-NL"/>
          </a:p>
          <a:p>
            <a:endParaRPr lang="nl-NL"/>
          </a:p>
          <a:p>
            <a:r>
              <a:rPr lang="nl-NL" err="1"/>
              <a:t>Other</a:t>
            </a:r>
            <a:r>
              <a:rPr lang="nl-NL"/>
              <a:t> </a:t>
            </a:r>
            <a:r>
              <a:rPr lang="nl-NL" err="1"/>
              <a:t>specific</a:t>
            </a:r>
            <a:r>
              <a:rPr lang="nl-NL"/>
              <a:t> </a:t>
            </a:r>
            <a:r>
              <a:rPr lang="nl-NL" err="1"/>
              <a:t>questions</a:t>
            </a:r>
            <a:r>
              <a:rPr lang="nl-NL"/>
              <a:t>: </a:t>
            </a:r>
          </a:p>
          <a:p>
            <a:endParaRPr lang="nl-NL"/>
          </a:p>
          <a:p>
            <a:pPr lvl="0">
              <a:buFont typeface="Arial" panose="020B0604020202020204" pitchFamily="34" charset="0"/>
              <a:buChar char="•"/>
            </a:pPr>
            <a:r>
              <a:rPr lang="nl-NL"/>
              <a:t>Zijn </a:t>
            </a:r>
            <a:r>
              <a:rPr lang="nl-NL" err="1"/>
              <a:t>DMPs</a:t>
            </a:r>
            <a:r>
              <a:rPr lang="nl-NL"/>
              <a:t> verplicht binnen jouw instelling?</a:t>
            </a:r>
          </a:p>
          <a:p>
            <a:pPr lvl="0">
              <a:buFont typeface="Arial" panose="020B0604020202020204" pitchFamily="34" charset="0"/>
              <a:buChar char="•"/>
            </a:pPr>
            <a:endParaRPr lang="nl-NL"/>
          </a:p>
          <a:p>
            <a:pPr lvl="0">
              <a:buFont typeface="Arial" panose="020B0604020202020204" pitchFamily="34" charset="0"/>
              <a:buChar char="•"/>
            </a:pPr>
            <a:r>
              <a:rPr lang="nl-NL"/>
              <a:t>Zo ja, voor welke soorten onderzoek (e.g., gesubsidieerde projecten, promotieonderzoek of studentenonderzoek)?</a:t>
            </a:r>
          </a:p>
          <a:p>
            <a:pPr lvl="0">
              <a:buFont typeface="Arial" panose="020B0604020202020204" pitchFamily="34" charset="0"/>
              <a:buChar char="•"/>
            </a:pPr>
            <a:r>
              <a:rPr lang="nl-NL"/>
              <a:t>Welke storage </a:t>
            </a:r>
            <a:r>
              <a:rPr lang="nl-NL" err="1"/>
              <a:t>solutions</a:t>
            </a:r>
            <a:r>
              <a:rPr lang="nl-NL"/>
              <a:t> zijn beschikbaar tijdens een onderzoeksproject?</a:t>
            </a:r>
          </a:p>
          <a:p>
            <a:pPr lvl="0">
              <a:buFont typeface="Arial" panose="020B0604020202020204" pitchFamily="34" charset="0"/>
              <a:buNone/>
            </a:pPr>
            <a:endParaRPr lang="nl-NL"/>
          </a:p>
          <a:p>
            <a:pPr lvl="0">
              <a:buFont typeface="Arial" panose="020B0604020202020204" pitchFamily="34" charset="0"/>
              <a:buChar char="•"/>
            </a:pPr>
            <a:r>
              <a:rPr lang="nl-NL"/>
              <a:t> Gebruikt jouw uni een </a:t>
            </a:r>
            <a:r>
              <a:rPr lang="nl-NL" err="1"/>
              <a:t>repository</a:t>
            </a:r>
            <a:r>
              <a:rPr lang="nl-NL"/>
              <a:t> voor data-archivering? </a:t>
            </a:r>
          </a:p>
          <a:p>
            <a:pPr lvl="0">
              <a:buFont typeface="Arial" panose="020B0604020202020204" pitchFamily="34" charset="0"/>
              <a:buNone/>
            </a:pPr>
            <a:endParaRPr lang="nl-NL"/>
          </a:p>
          <a:p>
            <a:pPr lvl="0"/>
            <a:r>
              <a:rPr lang="nl-NL"/>
              <a:t>Worden onderzoekers aangemoedigd of verplicht om hun </a:t>
            </a:r>
            <a:r>
              <a:rPr lang="nl-NL" err="1"/>
              <a:t>onderzoeksdata</a:t>
            </a:r>
            <a:r>
              <a:rPr lang="nl-NL"/>
              <a:t> te </a:t>
            </a:r>
            <a:r>
              <a:rPr lang="nl-NL" err="1"/>
              <a:t>publcieren</a:t>
            </a:r>
            <a:r>
              <a:rPr lang="nl-NL"/>
              <a:t>?</a:t>
            </a:r>
          </a:p>
          <a:p>
            <a:pPr lvl="0">
              <a:buFont typeface="Arial" panose="020B0604020202020204" pitchFamily="34" charset="0"/>
              <a:buChar char="•"/>
            </a:pPr>
            <a:endParaRPr lang="nl-NL"/>
          </a:p>
          <a:p>
            <a:pPr lvl="0">
              <a:buFont typeface="Arial" panose="020B0604020202020204" pitchFamily="34" charset="0"/>
              <a:buChar char="•"/>
            </a:pPr>
            <a:r>
              <a:rPr lang="nl-NL"/>
              <a:t>Welke trainingen of richtlijnen bestaan er? </a:t>
            </a:r>
          </a:p>
          <a:p>
            <a:pPr lvl="0">
              <a:buFont typeface="Arial" panose="020B0604020202020204" pitchFamily="34" charset="0"/>
              <a:buNone/>
            </a:pPr>
            <a:endParaRPr lang="nl-NL"/>
          </a:p>
          <a:p>
            <a:pPr lvl="0">
              <a:buFont typeface="Arial" panose="020B0604020202020204" pitchFamily="34" charset="0"/>
              <a:buChar char="•"/>
            </a:pPr>
            <a:endParaRPr lang="nl-NL"/>
          </a:p>
          <a:p>
            <a:endParaRPr lang="nl-NL"/>
          </a:p>
          <a:p>
            <a:endParaRPr lang="nl-NL"/>
          </a:p>
        </p:txBody>
      </p:sp>
      <p:sp>
        <p:nvSpPr>
          <p:cNvPr id="4" name="Tijdelijke aanduiding voor dianummer 3">
            <a:extLst>
              <a:ext uri="{FF2B5EF4-FFF2-40B4-BE49-F238E27FC236}">
                <a16:creationId xmlns:a16="http://schemas.microsoft.com/office/drawing/2014/main" id="{127FD9B2-E212-2280-BABA-6E93EE7A58FB}"/>
              </a:ext>
            </a:extLst>
          </p:cNvPr>
          <p:cNvSpPr>
            <a:spLocks noGrp="1"/>
          </p:cNvSpPr>
          <p:nvPr>
            <p:ph type="sldNum" sz="quarter" idx="5"/>
          </p:nvPr>
        </p:nvSpPr>
        <p:spPr/>
        <p:txBody>
          <a:bodyPr/>
          <a:lstStyle/>
          <a:p>
            <a:fld id="{D2F72898-758B-466F-B765-D7AF90968BDB}" type="slidenum">
              <a:rPr lang="nl-NL" smtClean="0"/>
              <a:t>10</a:t>
            </a:fld>
            <a:endParaRPr lang="nl-NL"/>
          </a:p>
        </p:txBody>
      </p:sp>
    </p:spTree>
    <p:extLst>
      <p:ext uri="{BB962C8B-B14F-4D97-AF65-F5344CB8AC3E}">
        <p14:creationId xmlns:p14="http://schemas.microsoft.com/office/powerpoint/2010/main" val="1466076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Nu gaan we bespreken wat we gezamenlijk kunnen ontwikkelen.</a:t>
            </a:r>
          </a:p>
          <a:p>
            <a:endParaRPr lang="nl-NL"/>
          </a:p>
          <a:p>
            <a:r>
              <a:rPr lang="nl-NL"/>
              <a:t>In dit deel willen we kijken naar wat we samen binnen het DCC kunnen ontwikkelen. Denk bijvoorbeeld aan richtlijnen, trainingen, tools, ondersteuning of andere initiatieven die nuttig kunnen zijn voor alle universiteiten.</a:t>
            </a:r>
          </a:p>
          <a:p>
            <a:endParaRPr lang="nl-NL"/>
          </a:p>
          <a:p>
            <a:r>
              <a:rPr lang="nl-NL"/>
              <a:t>We hebben een paar vragen voorbereid die kunnen helpen om de discussie richting te geven, maar voel je vooral vrij om ook andere ideeën, ervaringen of suggesties te delen.</a:t>
            </a:r>
          </a:p>
          <a:p>
            <a:endParaRPr lang="nl-NL"/>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11</a:t>
            </a:fld>
            <a:endParaRPr lang="nl-NL"/>
          </a:p>
        </p:txBody>
      </p:sp>
    </p:spTree>
    <p:extLst>
      <p:ext uri="{BB962C8B-B14F-4D97-AF65-F5344CB8AC3E}">
        <p14:creationId xmlns:p14="http://schemas.microsoft.com/office/powerpoint/2010/main" val="218171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12</a:t>
            </a:fld>
            <a:endParaRPr lang="nl-NL"/>
          </a:p>
        </p:txBody>
      </p:sp>
    </p:spTree>
    <p:extLst>
      <p:ext uri="{BB962C8B-B14F-4D97-AF65-F5344CB8AC3E}">
        <p14:creationId xmlns:p14="http://schemas.microsoft.com/office/powerpoint/2010/main" val="2625842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Jammer genoeg is de tijd alweer om.</a:t>
            </a:r>
          </a:p>
          <a:p>
            <a:endParaRPr lang="nl-NL"/>
          </a:p>
          <a:p>
            <a:r>
              <a:rPr lang="nl-NL"/>
              <a:t>Bedankt allemaal voor jullie deelname, ideeën en input vandaag.</a:t>
            </a:r>
          </a:p>
          <a:p>
            <a:endParaRPr lang="nl-NL"/>
          </a:p>
          <a:p>
            <a:r>
              <a:rPr lang="nl-NL"/>
              <a:t>We nemen alle feedback en suggesties mee in de verdere ontwikkeling van het DCC.</a:t>
            </a:r>
          </a:p>
          <a:p>
            <a:endParaRPr lang="nl-NL"/>
          </a:p>
          <a:p>
            <a:r>
              <a:rPr lang="nl-NL"/>
              <a:t>tot bij de volgende bijeenkomst!</a:t>
            </a:r>
          </a:p>
          <a:p>
            <a:endParaRPr lang="nl-NL"/>
          </a:p>
          <a:p>
            <a:endParaRPr lang="nl-NL"/>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13</a:t>
            </a:fld>
            <a:endParaRPr lang="nl-NL"/>
          </a:p>
        </p:txBody>
      </p:sp>
    </p:spTree>
    <p:extLst>
      <p:ext uri="{BB962C8B-B14F-4D97-AF65-F5344CB8AC3E}">
        <p14:creationId xmlns:p14="http://schemas.microsoft.com/office/powerpoint/2010/main" val="720605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Eerst willen we kort de agenda voor vandaag introduceren. </a:t>
            </a:r>
          </a:p>
          <a:p>
            <a:endParaRPr lang="nl-NL"/>
          </a:p>
          <a:p>
            <a:r>
              <a:rPr lang="nl-NL"/>
              <a:t>We beginnen met een korte introductie van het DCC en de actiepunten. </a:t>
            </a:r>
          </a:p>
          <a:p>
            <a:r>
              <a:rPr lang="nl-NL"/>
              <a:t>Daarna gaan we elkaar beter leren kennen. </a:t>
            </a:r>
          </a:p>
          <a:p>
            <a:r>
              <a:rPr lang="nl-NL"/>
              <a:t>Vervolgens bespreken we hoe RDM en Open </a:t>
            </a:r>
            <a:r>
              <a:rPr lang="nl-NL" err="1"/>
              <a:t>Science</a:t>
            </a:r>
            <a:r>
              <a:rPr lang="nl-NL"/>
              <a:t> momenteel werken binnen jullie universiteiten en op welke gebieden we kunnen samenwerken.</a:t>
            </a:r>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2</a:t>
            </a:fld>
            <a:endParaRPr lang="nl-NL"/>
          </a:p>
        </p:txBody>
      </p:sp>
    </p:spTree>
    <p:extLst>
      <p:ext uri="{BB962C8B-B14F-4D97-AF65-F5344CB8AC3E}">
        <p14:creationId xmlns:p14="http://schemas.microsoft.com/office/powerpoint/2010/main" val="1390283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Dit is een heel korte introductie van het DCC. </a:t>
            </a:r>
          </a:p>
          <a:p>
            <a:endParaRPr lang="nl-NL"/>
          </a:p>
          <a:p>
            <a:r>
              <a:rPr lang="nl-NL"/>
              <a:t>Het doel van het DCC is om onderzoekers, studenten en begeleiders te ondersteunen bij verantwoord research data management, Open </a:t>
            </a:r>
            <a:r>
              <a:rPr lang="nl-NL" err="1"/>
              <a:t>Science</a:t>
            </a:r>
            <a:r>
              <a:rPr lang="nl-NL"/>
              <a:t> en het gebruik van digitale </a:t>
            </a:r>
            <a:r>
              <a:rPr lang="nl-NL" err="1"/>
              <a:t>onderzoekstools</a:t>
            </a:r>
            <a:r>
              <a:rPr lang="nl-NL"/>
              <a:t>.</a:t>
            </a:r>
          </a:p>
          <a:p>
            <a:endParaRPr lang="nl-NL"/>
          </a:p>
          <a:p>
            <a:r>
              <a:rPr lang="nl-NL"/>
              <a:t>Na de zomer willen we jullie uitnodigen voor een uitgebreidere presentatie over onze visie voor het DCC in de komende vier jaar. </a:t>
            </a:r>
          </a:p>
          <a:p>
            <a:endParaRPr lang="nl-NL"/>
          </a:p>
          <a:p>
            <a:r>
              <a:rPr lang="nl-NL"/>
              <a:t>Dit jaar richten we ons vooral op het opzetten van het DCC.</a:t>
            </a:r>
          </a:p>
          <a:p>
            <a:endParaRPr lang="nl-NL"/>
          </a:p>
          <a:p>
            <a:r>
              <a:rPr lang="nl-NL"/>
              <a:t>Daarvoor hebben we vier belangrijke acties: </a:t>
            </a:r>
            <a:r>
              <a:rPr lang="nl-NL">
                <a:sym typeface="Wingdings" panose="05000000000000000000" pitchFamily="2" charset="2"/>
              </a:rPr>
              <a:t> slide </a:t>
            </a:r>
            <a:endParaRPr lang="nl-NL"/>
          </a:p>
          <a:p>
            <a:endParaRPr lang="nl-NL"/>
          </a:p>
          <a:p>
            <a:endParaRPr lang="nl-NL"/>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3</a:t>
            </a:fld>
            <a:endParaRPr lang="nl-NL"/>
          </a:p>
        </p:txBody>
      </p:sp>
    </p:spTree>
    <p:extLst>
      <p:ext uri="{BB962C8B-B14F-4D97-AF65-F5344CB8AC3E}">
        <p14:creationId xmlns:p14="http://schemas.microsoft.com/office/powerpoint/2010/main" val="1326431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Het eerste actiepunt gaat over communicatie binnen het DCC-netwerk. We willen graag weten welke communicatiekanalen jullie het meest handig zouden vinden.</a:t>
            </a:r>
          </a:p>
          <a:p>
            <a:endParaRPr lang="nl-NL"/>
          </a:p>
          <a:p>
            <a:r>
              <a:rPr lang="nl-NL"/>
              <a:t>De opties zijn:</a:t>
            </a:r>
            <a:br>
              <a:rPr lang="nl-NL"/>
            </a:br>
            <a:r>
              <a:rPr lang="nl-NL"/>
              <a:t>A: een Teams-kanaal</a:t>
            </a:r>
            <a:br>
              <a:rPr lang="nl-NL"/>
            </a:br>
            <a:r>
              <a:rPr lang="nl-NL"/>
              <a:t>B: een nieuwsbrief</a:t>
            </a:r>
            <a:br>
              <a:rPr lang="nl-NL"/>
            </a:br>
            <a:r>
              <a:rPr lang="nl-NL"/>
              <a:t>C: allebei</a:t>
            </a:r>
            <a:br>
              <a:rPr lang="nl-NL"/>
            </a:br>
            <a:r>
              <a:rPr lang="nl-NL"/>
              <a:t>D: en jullie mogen natuurlijk ook andere suggesties delen</a:t>
            </a:r>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4</a:t>
            </a:fld>
            <a:endParaRPr lang="nl-NL"/>
          </a:p>
        </p:txBody>
      </p:sp>
    </p:spTree>
    <p:extLst>
      <p:ext uri="{BB962C8B-B14F-4D97-AF65-F5344CB8AC3E}">
        <p14:creationId xmlns:p14="http://schemas.microsoft.com/office/powerpoint/2010/main" val="3909044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Daarnaast willen we graag bespreken hoe vaak we DCC-bijeenkomsten willen organiseren.</a:t>
            </a:r>
          </a:p>
          <a:p>
            <a:endParaRPr lang="nl-NL"/>
          </a:p>
          <a:p>
            <a:r>
              <a:rPr lang="nl-NL"/>
              <a:t>Wij denken dat drie tot vier bijeenkomsten per jaar misschien een goede frequentie is. Wat denken jullie? </a:t>
            </a:r>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5</a:t>
            </a:fld>
            <a:endParaRPr lang="nl-NL"/>
          </a:p>
        </p:txBody>
      </p:sp>
    </p:spTree>
    <p:extLst>
      <p:ext uri="{BB962C8B-B14F-4D97-AF65-F5344CB8AC3E}">
        <p14:creationId xmlns:p14="http://schemas.microsoft.com/office/powerpoint/2010/main" val="193785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Daarnaast willen we graag werkgroepen opzetten. De eerste werkgroep gaat over de website.</a:t>
            </a:r>
          </a:p>
          <a:p>
            <a:endParaRPr lang="nl-NL"/>
          </a:p>
          <a:p>
            <a:r>
              <a:rPr lang="nl-NL"/>
              <a:t>Het doel van deze werkgroep is om de website te testen en feedback te geven over wat er nog ontbreekt. Het gaat dus niet om het schrijven of maken van content, maar vooral om jullie ideeën, opmerkingen en feedback.</a:t>
            </a:r>
          </a:p>
          <a:p>
            <a:endParaRPr lang="nl-NL"/>
          </a:p>
          <a:p>
            <a:r>
              <a:rPr lang="nl-NL"/>
              <a:t>We denken aan ongeveer twee tot drie bijeenkomsten en in totaal ongeveer vier tot zes uur werk.</a:t>
            </a:r>
          </a:p>
          <a:p>
            <a:endParaRPr lang="nl-NL"/>
          </a:p>
          <a:p>
            <a:r>
              <a:rPr lang="nl-NL"/>
              <a:t>De werkgroep zou starten in augustus of september.</a:t>
            </a:r>
          </a:p>
          <a:p>
            <a:endParaRPr lang="nl-NL"/>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6</a:t>
            </a:fld>
            <a:endParaRPr lang="nl-NL"/>
          </a:p>
        </p:txBody>
      </p:sp>
    </p:spTree>
    <p:extLst>
      <p:ext uri="{BB962C8B-B14F-4D97-AF65-F5344CB8AC3E}">
        <p14:creationId xmlns:p14="http://schemas.microsoft.com/office/powerpoint/2010/main" val="3960253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De tweede werkgroep gaat over het ontwikkelen van beleid voor het DCC. </a:t>
            </a:r>
          </a:p>
          <a:p>
            <a:endParaRPr lang="nl-NL"/>
          </a:p>
          <a:p>
            <a:r>
              <a:rPr lang="nl-NL"/>
              <a:t>Dit is een grotere en meer langdurige betrokkenheid. </a:t>
            </a:r>
          </a:p>
          <a:p>
            <a:endParaRPr lang="nl-NL"/>
          </a:p>
          <a:p>
            <a:r>
              <a:rPr lang="nl-NL"/>
              <a:t>We denken aan ongeveer vier tot vijf vergaderingen per jaar.</a:t>
            </a:r>
          </a:p>
          <a:p>
            <a:endParaRPr lang="nl-NL"/>
          </a:p>
          <a:p>
            <a:r>
              <a:rPr lang="nl-NL"/>
              <a:t>We zouden graag minimaal één contactpersoon per universiteit willen hebben.</a:t>
            </a:r>
          </a:p>
          <a:p>
            <a:endParaRPr lang="nl-NL"/>
          </a:p>
          <a:p>
            <a:r>
              <a:rPr lang="nl-NL"/>
              <a:t>De geplande start van deze werkgroep is in september of oktober</a:t>
            </a:r>
          </a:p>
          <a:p>
            <a:endParaRPr lang="nl-NL"/>
          </a:p>
          <a:p>
            <a:r>
              <a:rPr lang="nl-NL" b="1"/>
              <a:t>Wie heeft interesse om mee te doen aan een van deze werkgroepen? Jullie hoeven daar nu nog geen definitieve beslissing over te nemen.</a:t>
            </a:r>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7</a:t>
            </a:fld>
            <a:endParaRPr lang="nl-NL"/>
          </a:p>
        </p:txBody>
      </p:sp>
    </p:spTree>
    <p:extLst>
      <p:ext uri="{BB962C8B-B14F-4D97-AF65-F5344CB8AC3E}">
        <p14:creationId xmlns:p14="http://schemas.microsoft.com/office/powerpoint/2010/main" val="2129368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Nu willen we graag even de tijd nemen om elkaar beter te leren kennen.</a:t>
            </a:r>
          </a:p>
          <a:p>
            <a:endParaRPr lang="nl-NL"/>
          </a:p>
          <a:p>
            <a:r>
              <a:rPr lang="nl-NL"/>
              <a:t>Het idee is dat iedereen zichzelf voorstelt aan de groep.</a:t>
            </a:r>
          </a:p>
          <a:p>
            <a:endParaRPr lang="nl-NL"/>
          </a:p>
          <a:p>
            <a:r>
              <a:rPr lang="nl-NL"/>
              <a:t> Op de slide staan een paar vragen die jullie als leidraad kunnen gebruiken, maar voel je vrij om ook andere informatie over jezelf of je werk te delen die relevant lijkt.</a:t>
            </a:r>
          </a:p>
          <a:p>
            <a:endParaRPr lang="nl-NL"/>
          </a:p>
          <a:p>
            <a:r>
              <a:rPr lang="nl-NL"/>
              <a:t>Als jullie vragen hebben aan de persoon die aan het woord is, mogen jullie die natuurlijk ook stellen.</a:t>
            </a:r>
          </a:p>
          <a:p>
            <a:endParaRPr lang="nl-NL"/>
          </a:p>
          <a:p>
            <a:endParaRPr lang="nl-NL"/>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8</a:t>
            </a:fld>
            <a:endParaRPr lang="nl-NL"/>
          </a:p>
        </p:txBody>
      </p:sp>
    </p:spTree>
    <p:extLst>
      <p:ext uri="{BB962C8B-B14F-4D97-AF65-F5344CB8AC3E}">
        <p14:creationId xmlns:p14="http://schemas.microsoft.com/office/powerpoint/2010/main" val="3975363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Nu gaan we verder met het discussiegedeelte van de bijeenkomst.</a:t>
            </a:r>
          </a:p>
          <a:p>
            <a:endParaRPr lang="nl-NL"/>
          </a:p>
          <a:p>
            <a:r>
              <a:rPr lang="nl-NL"/>
              <a:t>In het eerste deel willen we bespreken hoe RDM en Open </a:t>
            </a:r>
            <a:r>
              <a:rPr lang="nl-NL" err="1"/>
              <a:t>Science</a:t>
            </a:r>
            <a:r>
              <a:rPr lang="nl-NL"/>
              <a:t> momenteel werken binnen jullie universiteiten. We willen graag beter begrijpen wat al goed werkt, welke uitdagingen er zijn en waar nog behoeften liggen.</a:t>
            </a:r>
          </a:p>
          <a:p>
            <a:endParaRPr lang="nl-NL"/>
          </a:p>
          <a:p>
            <a:r>
              <a:rPr lang="nl-NL"/>
              <a:t>“In het tweede deel willen we kijken naar mogelijke samenwerking tussen de vier universiteiten. We willen samen onderzoeken op welke gebieden samenwerking waardevol en nuttig kan zijn.</a:t>
            </a:r>
          </a:p>
          <a:p>
            <a:endParaRPr lang="nl-NL"/>
          </a:p>
        </p:txBody>
      </p:sp>
      <p:sp>
        <p:nvSpPr>
          <p:cNvPr id="4" name="Tijdelijke aanduiding voor dianummer 3"/>
          <p:cNvSpPr>
            <a:spLocks noGrp="1"/>
          </p:cNvSpPr>
          <p:nvPr>
            <p:ph type="sldNum" sz="quarter" idx="5"/>
          </p:nvPr>
        </p:nvSpPr>
        <p:spPr/>
        <p:txBody>
          <a:bodyPr/>
          <a:lstStyle/>
          <a:p>
            <a:fld id="{D2F72898-758B-466F-B765-D7AF90968BDB}" type="slidenum">
              <a:rPr lang="nl-NL" smtClean="0"/>
              <a:t>9</a:t>
            </a:fld>
            <a:endParaRPr lang="nl-NL"/>
          </a:p>
        </p:txBody>
      </p:sp>
    </p:spTree>
    <p:extLst>
      <p:ext uri="{BB962C8B-B14F-4D97-AF65-F5344CB8AC3E}">
        <p14:creationId xmlns:p14="http://schemas.microsoft.com/office/powerpoint/2010/main" val="4260595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nl-NL"/>
              <a:t>Klik om stijl te bewerken</a:t>
            </a:r>
            <a:endParaRPr lang="en-US"/>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Klikken om de ondertitelstijl van het model te bewerken</a:t>
            </a:r>
            <a:endParaRPr lang="en-US"/>
          </a:p>
        </p:txBody>
      </p:sp>
      <p:sp>
        <p:nvSpPr>
          <p:cNvPr id="4" name="Date Placeholder 3"/>
          <p:cNvSpPr>
            <a:spLocks noGrp="1"/>
          </p:cNvSpPr>
          <p:nvPr>
            <p:ph type="dt" sz="half" idx="10"/>
          </p:nvPr>
        </p:nvSpPr>
        <p:spPr/>
        <p:txBody>
          <a:bodyPr/>
          <a:lstStyle/>
          <a:p>
            <a:fld id="{B2416724-5570-4D8B-931D-AE4F6E9333D7}" type="datetimeFigureOut">
              <a:rPr lang="nl-NL" smtClean="0"/>
              <a:t>28-5-2026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DD84FA88-099B-4890-914F-C55BBEBE5639}" type="slidenum">
              <a:rPr lang="nl-NL" smtClean="0"/>
              <a:t>‹#›</a:t>
            </a:fld>
            <a:endParaRPr lang="nl-NL"/>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1096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a:p>
        </p:txBody>
      </p:sp>
      <p:sp>
        <p:nvSpPr>
          <p:cNvPr id="3" name="Vertical Text Placeholder 2"/>
          <p:cNvSpPr>
            <a:spLocks noGrp="1"/>
          </p:cNvSpPr>
          <p:nvPr>
            <p:ph type="body" orient="vert" idx="1"/>
          </p:nvPr>
        </p:nvSpPr>
        <p:spPr/>
        <p:txBody>
          <a:bodyPr vert="eaVert" lIns="45720" tIns="0" rIns="45720" bIns="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B2416724-5570-4D8B-931D-AE4F6E9333D7}" type="datetimeFigureOut">
              <a:rPr lang="nl-NL" smtClean="0"/>
              <a:t>28-5-2026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DD84FA88-099B-4890-914F-C55BBEBE5639}" type="slidenum">
              <a:rPr lang="nl-NL" smtClean="0"/>
              <a:t>‹#›</a:t>
            </a:fld>
            <a:endParaRPr lang="nl-NL"/>
          </a:p>
        </p:txBody>
      </p:sp>
    </p:spTree>
    <p:extLst>
      <p:ext uri="{BB962C8B-B14F-4D97-AF65-F5344CB8AC3E}">
        <p14:creationId xmlns:p14="http://schemas.microsoft.com/office/powerpoint/2010/main" val="2938734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nl-NL"/>
              <a:t>Klik om stijl te bewerken</a:t>
            </a:r>
            <a:endParaRPr lang="en-US"/>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B2416724-5570-4D8B-931D-AE4F6E9333D7}" type="datetimeFigureOut">
              <a:rPr lang="nl-NL" smtClean="0"/>
              <a:t>28-5-2026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DD84FA88-099B-4890-914F-C55BBEBE5639}" type="slidenum">
              <a:rPr lang="nl-NL" smtClean="0"/>
              <a:t>‹#›</a:t>
            </a:fld>
            <a:endParaRPr lang="nl-NL"/>
          </a:p>
        </p:txBody>
      </p:sp>
    </p:spTree>
    <p:extLst>
      <p:ext uri="{BB962C8B-B14F-4D97-AF65-F5344CB8AC3E}">
        <p14:creationId xmlns:p14="http://schemas.microsoft.com/office/powerpoint/2010/main" val="1124625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nl-NL"/>
              <a:t>Klik om stijl te bewerken</a:t>
            </a:r>
            <a:endParaRPr lang="en-US"/>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B2416724-5570-4D8B-931D-AE4F6E9333D7}" type="datetimeFigureOut">
              <a:rPr lang="nl-NL" smtClean="0"/>
              <a:t>28-5-2026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DD84FA88-099B-4890-914F-C55BBEBE5639}" type="slidenum">
              <a:rPr lang="nl-NL" smtClean="0"/>
              <a:t>‹#›</a:t>
            </a:fld>
            <a:endParaRPr lang="nl-NL"/>
          </a:p>
        </p:txBody>
      </p:sp>
    </p:spTree>
    <p:extLst>
      <p:ext uri="{BB962C8B-B14F-4D97-AF65-F5344CB8AC3E}">
        <p14:creationId xmlns:p14="http://schemas.microsoft.com/office/powerpoint/2010/main" val="1724002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nl-NL"/>
              <a:t>Klik om stijl te bewerken</a:t>
            </a:r>
            <a:endParaRPr lang="en-US"/>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B2416724-5570-4D8B-931D-AE4F6E9333D7}" type="datetimeFigureOut">
              <a:rPr lang="nl-NL" smtClean="0"/>
              <a:t>28-5-2026</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DD84FA88-099B-4890-914F-C55BBEBE5639}" type="slidenum">
              <a:rPr lang="nl-NL" smtClean="0"/>
              <a:t>‹#›</a:t>
            </a:fld>
            <a:endParaRPr lang="nl-NL"/>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3416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nl-NL"/>
              <a:t>Klik om stijl te bewerken</a:t>
            </a:r>
            <a:endParaRPr lang="en-US"/>
          </a:p>
        </p:txBody>
      </p:sp>
      <p:sp>
        <p:nvSpPr>
          <p:cNvPr id="3" name="Content Placeholder 2"/>
          <p:cNvSpPr>
            <a:spLocks noGrp="1"/>
          </p:cNvSpPr>
          <p:nvPr>
            <p:ph sz="half" idx="1"/>
          </p:nvPr>
        </p:nvSpPr>
        <p:spPr>
          <a:xfrm>
            <a:off x="1097279" y="1845734"/>
            <a:ext cx="4937760" cy="402336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6217920" y="1845735"/>
            <a:ext cx="4937760" cy="402336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B2416724-5570-4D8B-931D-AE4F6E9333D7}" type="datetimeFigureOut">
              <a:rPr lang="nl-NL" smtClean="0"/>
              <a:t>28-5-2026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DD84FA88-099B-4890-914F-C55BBEBE5639}" type="slidenum">
              <a:rPr lang="nl-NL" smtClean="0"/>
              <a:t>‹#›</a:t>
            </a:fld>
            <a:endParaRPr lang="nl-NL"/>
          </a:p>
        </p:txBody>
      </p:sp>
    </p:spTree>
    <p:extLst>
      <p:ext uri="{BB962C8B-B14F-4D97-AF65-F5344CB8AC3E}">
        <p14:creationId xmlns:p14="http://schemas.microsoft.com/office/powerpoint/2010/main" val="1826629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nl-NL"/>
              <a:t>Klik om stijl te bewerken</a:t>
            </a:r>
            <a:endParaRPr lang="en-US"/>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097280" y="2582334"/>
            <a:ext cx="4937760" cy="33782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217920" y="2582334"/>
            <a:ext cx="4937760" cy="33782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Date Placeholder 6"/>
          <p:cNvSpPr>
            <a:spLocks noGrp="1"/>
          </p:cNvSpPr>
          <p:nvPr>
            <p:ph type="dt" sz="half" idx="10"/>
          </p:nvPr>
        </p:nvSpPr>
        <p:spPr/>
        <p:txBody>
          <a:bodyPr/>
          <a:lstStyle/>
          <a:p>
            <a:fld id="{B2416724-5570-4D8B-931D-AE4F6E9333D7}" type="datetimeFigureOut">
              <a:rPr lang="nl-NL" smtClean="0"/>
              <a:t>28-5-2026</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DD84FA88-099B-4890-914F-C55BBEBE5639}" type="slidenum">
              <a:rPr lang="nl-NL" smtClean="0"/>
              <a:t>‹#›</a:t>
            </a:fld>
            <a:endParaRPr lang="nl-NL"/>
          </a:p>
        </p:txBody>
      </p:sp>
    </p:spTree>
    <p:extLst>
      <p:ext uri="{BB962C8B-B14F-4D97-AF65-F5344CB8AC3E}">
        <p14:creationId xmlns:p14="http://schemas.microsoft.com/office/powerpoint/2010/main" val="751025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a:p>
        </p:txBody>
      </p:sp>
      <p:sp>
        <p:nvSpPr>
          <p:cNvPr id="3" name="Date Placeholder 2"/>
          <p:cNvSpPr>
            <a:spLocks noGrp="1"/>
          </p:cNvSpPr>
          <p:nvPr>
            <p:ph type="dt" sz="half" idx="10"/>
          </p:nvPr>
        </p:nvSpPr>
        <p:spPr/>
        <p:txBody>
          <a:bodyPr/>
          <a:lstStyle/>
          <a:p>
            <a:fld id="{B2416724-5570-4D8B-931D-AE4F6E9333D7}" type="datetimeFigureOut">
              <a:rPr lang="nl-NL" smtClean="0"/>
              <a:t>28-5-2026</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DD84FA88-099B-4890-914F-C55BBEBE5639}" type="slidenum">
              <a:rPr lang="nl-NL" smtClean="0"/>
              <a:t>‹#›</a:t>
            </a:fld>
            <a:endParaRPr lang="nl-NL"/>
          </a:p>
        </p:txBody>
      </p:sp>
    </p:spTree>
    <p:extLst>
      <p:ext uri="{BB962C8B-B14F-4D97-AF65-F5344CB8AC3E}">
        <p14:creationId xmlns:p14="http://schemas.microsoft.com/office/powerpoint/2010/main" val="1593167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2416724-5570-4D8B-931D-AE4F6E9333D7}" type="datetimeFigureOut">
              <a:rPr lang="nl-NL" smtClean="0"/>
              <a:t>28-5-2026</a:t>
            </a:fld>
            <a:endParaRPr lang="nl-NL"/>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nl-NL"/>
          </a:p>
        </p:txBody>
      </p:sp>
      <p:sp>
        <p:nvSpPr>
          <p:cNvPr id="9" name="Slide Number Placeholder 8"/>
          <p:cNvSpPr>
            <a:spLocks noGrp="1"/>
          </p:cNvSpPr>
          <p:nvPr>
            <p:ph type="sldNum" sz="quarter" idx="12"/>
          </p:nvPr>
        </p:nvSpPr>
        <p:spPr/>
        <p:txBody>
          <a:bodyPr/>
          <a:lstStyle/>
          <a:p>
            <a:fld id="{DD84FA88-099B-4890-914F-C55BBEBE5639}" type="slidenum">
              <a:rPr lang="nl-NL" smtClean="0"/>
              <a:t>‹#›</a:t>
            </a:fld>
            <a:endParaRPr lang="nl-NL"/>
          </a:p>
        </p:txBody>
      </p:sp>
    </p:spTree>
    <p:extLst>
      <p:ext uri="{BB962C8B-B14F-4D97-AF65-F5344CB8AC3E}">
        <p14:creationId xmlns:p14="http://schemas.microsoft.com/office/powerpoint/2010/main" val="580796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nl-NL"/>
              <a:t>Klik om stijl te bewerken</a:t>
            </a:r>
            <a:endParaRPr lang="en-US"/>
          </a:p>
        </p:txBody>
      </p:sp>
      <p:sp>
        <p:nvSpPr>
          <p:cNvPr id="3" name="Content Placeholder 2"/>
          <p:cNvSpPr>
            <a:spLocks noGrp="1"/>
          </p:cNvSpPr>
          <p:nvPr>
            <p:ph idx="1"/>
          </p:nvPr>
        </p:nvSpPr>
        <p:spPr>
          <a:xfrm>
            <a:off x="4800600" y="731520"/>
            <a:ext cx="6492240" cy="52578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B2416724-5570-4D8B-931D-AE4F6E9333D7}" type="datetimeFigureOut">
              <a:rPr lang="nl-NL" smtClean="0"/>
              <a:t>28-5-2026</a:t>
            </a:fld>
            <a:endParaRPr lang="nl-NL"/>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nl-NL"/>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D84FA88-099B-4890-914F-C55BBEBE5639}" type="slidenum">
              <a:rPr lang="nl-NL" smtClean="0"/>
              <a:t>‹#›</a:t>
            </a:fld>
            <a:endParaRPr lang="nl-NL"/>
          </a:p>
        </p:txBody>
      </p:sp>
    </p:spTree>
    <p:extLst>
      <p:ext uri="{BB962C8B-B14F-4D97-AF65-F5344CB8AC3E}">
        <p14:creationId xmlns:p14="http://schemas.microsoft.com/office/powerpoint/2010/main" val="1843670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nl-NL"/>
              <a:t>Klik om stijl te bewerken</a:t>
            </a:r>
            <a:endParaRPr lang="en-US"/>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B2416724-5570-4D8B-931D-AE4F6E9333D7}" type="datetimeFigureOut">
              <a:rPr lang="nl-NL" smtClean="0"/>
              <a:t>28-5-2026</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DD84FA88-099B-4890-914F-C55BBEBE5639}" type="slidenum">
              <a:rPr lang="nl-NL" smtClean="0"/>
              <a:t>‹#›</a:t>
            </a:fld>
            <a:endParaRPr lang="nl-NL"/>
          </a:p>
        </p:txBody>
      </p:sp>
    </p:spTree>
    <p:extLst>
      <p:ext uri="{BB962C8B-B14F-4D97-AF65-F5344CB8AC3E}">
        <p14:creationId xmlns:p14="http://schemas.microsoft.com/office/powerpoint/2010/main" val="2428210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nl-NL"/>
              <a:t>Klik om stijl te bewerken</a:t>
            </a:r>
            <a:endParaRPr lang="en-US"/>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2416724-5570-4D8B-931D-AE4F6E9333D7}" type="datetimeFigureOut">
              <a:rPr lang="nl-NL" smtClean="0"/>
              <a:t>28-5-2026</a:t>
            </a:fld>
            <a:endParaRPr lang="nl-NL"/>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nl-NL"/>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D84FA88-099B-4890-914F-C55BBEBE5639}" type="slidenum">
              <a:rPr lang="nl-NL" smtClean="0"/>
              <a:t>‹#›</a:t>
            </a:fld>
            <a:endParaRPr lang="nl-NL"/>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65988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C814CD-4174-DF58-F241-E2F8434E041F}"/>
              </a:ext>
            </a:extLst>
          </p:cNvPr>
          <p:cNvSpPr>
            <a:spLocks noGrp="1"/>
          </p:cNvSpPr>
          <p:nvPr>
            <p:ph type="ctrTitle"/>
          </p:nvPr>
        </p:nvSpPr>
        <p:spPr/>
        <p:txBody>
          <a:bodyPr/>
          <a:lstStyle/>
          <a:p>
            <a:r>
              <a:rPr lang="nl-NL" b="1"/>
              <a:t>DCC-brainstormsessie</a:t>
            </a:r>
          </a:p>
        </p:txBody>
      </p:sp>
      <p:sp>
        <p:nvSpPr>
          <p:cNvPr id="3" name="Ondertitel 2">
            <a:extLst>
              <a:ext uri="{FF2B5EF4-FFF2-40B4-BE49-F238E27FC236}">
                <a16:creationId xmlns:a16="http://schemas.microsoft.com/office/drawing/2014/main" id="{7C402FB9-E730-072E-37F6-32EFCDBD331B}"/>
              </a:ext>
            </a:extLst>
          </p:cNvPr>
          <p:cNvSpPr>
            <a:spLocks noGrp="1"/>
          </p:cNvSpPr>
          <p:nvPr>
            <p:ph type="subTitle" idx="1"/>
          </p:nvPr>
        </p:nvSpPr>
        <p:spPr/>
        <p:txBody>
          <a:bodyPr/>
          <a:lstStyle/>
          <a:p>
            <a:r>
              <a:rPr lang="nl-NL"/>
              <a:t>28.05.2026</a:t>
            </a:r>
          </a:p>
        </p:txBody>
      </p:sp>
      <p:pic>
        <p:nvPicPr>
          <p:cNvPr id="5" name="Afbeelding 4">
            <a:extLst>
              <a:ext uri="{FF2B5EF4-FFF2-40B4-BE49-F238E27FC236}">
                <a16:creationId xmlns:a16="http://schemas.microsoft.com/office/drawing/2014/main" id="{576547B3-6CA9-6049-9699-9404685C8C07}"/>
              </a:ext>
            </a:extLst>
          </p:cNvPr>
          <p:cNvPicPr>
            <a:picLocks noChangeAspect="1"/>
          </p:cNvPicPr>
          <p:nvPr/>
        </p:nvPicPr>
        <p:blipFill>
          <a:blip r:embed="rId3">
            <a:extLst>
              <a:ext uri="{28A0092B-C50C-407E-A947-70E740481C1C}">
                <a14:useLocalDpi xmlns:a14="http://schemas.microsoft.com/office/drawing/2010/main" val="0"/>
              </a:ext>
            </a:extLst>
          </a:blip>
          <a:srcRect t="91429"/>
          <a:stretch>
            <a:fillRect/>
          </a:stretch>
        </p:blipFill>
        <p:spPr>
          <a:xfrm>
            <a:off x="1498300" y="5167946"/>
            <a:ext cx="9256360" cy="1122363"/>
          </a:xfrm>
          <a:prstGeom prst="rect">
            <a:avLst/>
          </a:prstGeom>
        </p:spPr>
      </p:pic>
    </p:spTree>
    <p:extLst>
      <p:ext uri="{BB962C8B-B14F-4D97-AF65-F5344CB8AC3E}">
        <p14:creationId xmlns:p14="http://schemas.microsoft.com/office/powerpoint/2010/main" val="210774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96E93F5-8E7D-4C81-4A20-2989EB938E32}"/>
            </a:ext>
          </a:extLst>
        </p:cNvPr>
        <p:cNvGrpSpPr/>
        <p:nvPr/>
      </p:nvGrpSpPr>
      <p:grpSpPr>
        <a:xfrm>
          <a:off x="0" y="0"/>
          <a:ext cx="0" cy="0"/>
          <a:chOff x="0" y="0"/>
          <a:chExt cx="0" cy="0"/>
        </a:xfrm>
      </p:grpSpPr>
      <p:sp>
        <p:nvSpPr>
          <p:cNvPr id="16" name="Rectangle 15">
            <a:extLst>
              <a:ext uri="{FF2B5EF4-FFF2-40B4-BE49-F238E27FC236}">
                <a16:creationId xmlns:a16="http://schemas.microsoft.com/office/drawing/2014/main" id="{7E3C072B-C89E-05F4-CA6A-9EE6AFB33B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
        <p:nvSpPr>
          <p:cNvPr id="18" name="Rectangle 17">
            <a:extLst>
              <a:ext uri="{FF2B5EF4-FFF2-40B4-BE49-F238E27FC236}">
                <a16:creationId xmlns:a16="http://schemas.microsoft.com/office/drawing/2014/main" id="{8A37AA7A-5F7D-9D2B-F09E-E6E42E1AD7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cxnSp>
        <p:nvCxnSpPr>
          <p:cNvPr id="20" name="Straight Connector 19">
            <a:extLst>
              <a:ext uri="{FF2B5EF4-FFF2-40B4-BE49-F238E27FC236}">
                <a16:creationId xmlns:a16="http://schemas.microsoft.com/office/drawing/2014/main" id="{322B8485-5554-C63D-4141-C2BC7B4925C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BC40EA-012B-46E6-EF5F-8E32118C8DC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7A9F19F6-89B6-D0D7-6BD1-A9225FF0AA28}"/>
              </a:ext>
            </a:extLst>
          </p:cNvPr>
          <p:cNvSpPr>
            <a:spLocks noGrp="1"/>
          </p:cNvSpPr>
          <p:nvPr>
            <p:ph type="title"/>
          </p:nvPr>
        </p:nvSpPr>
        <p:spPr>
          <a:xfrm>
            <a:off x="1097280" y="286603"/>
            <a:ext cx="10058400" cy="1450757"/>
          </a:xfrm>
        </p:spPr>
        <p:txBody>
          <a:bodyPr vert="horz" lIns="91440" tIns="45720" rIns="91440" bIns="45720" rtlCol="0" anchor="b">
            <a:normAutofit/>
          </a:bodyPr>
          <a:lstStyle/>
          <a:p>
            <a:r>
              <a:rPr lang="en-US" b="1" kern="1200" spc="-50" baseline="0">
                <a:solidFill>
                  <a:schemeClr val="tx1">
                    <a:lumMod val="75000"/>
                    <a:lumOff val="25000"/>
                  </a:schemeClr>
                </a:solidFill>
                <a:latin typeface="+mj-lt"/>
                <a:ea typeface="+mj-ea"/>
                <a:cs typeface="+mj-cs"/>
              </a:rPr>
              <a:t>Hoe werken RDM en Open Science binnen jouw </a:t>
            </a:r>
            <a:r>
              <a:rPr lang="en-US" b="1" kern="1200" spc="-50" baseline="0" err="1">
                <a:solidFill>
                  <a:schemeClr val="tx1">
                    <a:lumMod val="75000"/>
                    <a:lumOff val="25000"/>
                  </a:schemeClr>
                </a:solidFill>
                <a:latin typeface="+mj-lt"/>
                <a:ea typeface="+mj-ea"/>
                <a:cs typeface="+mj-cs"/>
              </a:rPr>
              <a:t>universiteit</a:t>
            </a:r>
            <a:r>
              <a:rPr lang="en-US" b="1" kern="1200" spc="-50" baseline="0">
                <a:solidFill>
                  <a:schemeClr val="tx1">
                    <a:lumMod val="75000"/>
                    <a:lumOff val="25000"/>
                  </a:schemeClr>
                </a:solidFill>
                <a:latin typeface="+mj-lt"/>
                <a:ea typeface="+mj-ea"/>
                <a:cs typeface="+mj-cs"/>
              </a:rPr>
              <a:t>?</a:t>
            </a:r>
          </a:p>
        </p:txBody>
      </p:sp>
      <p:sp>
        <p:nvSpPr>
          <p:cNvPr id="24" name="Rectangle 23">
            <a:extLst>
              <a:ext uri="{FF2B5EF4-FFF2-40B4-BE49-F238E27FC236}">
                <a16:creationId xmlns:a16="http://schemas.microsoft.com/office/drawing/2014/main" id="{1B256065-5B08-2BD3-CAEE-2FD949E615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
        <p:nvSpPr>
          <p:cNvPr id="26" name="Rectangle 25">
            <a:extLst>
              <a:ext uri="{FF2B5EF4-FFF2-40B4-BE49-F238E27FC236}">
                <a16:creationId xmlns:a16="http://schemas.microsoft.com/office/drawing/2014/main" id="{AB317475-985D-481F-6A98-97B92939A5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
        <p:nvSpPr>
          <p:cNvPr id="3" name="Tekstvak 2">
            <a:extLst>
              <a:ext uri="{FF2B5EF4-FFF2-40B4-BE49-F238E27FC236}">
                <a16:creationId xmlns:a16="http://schemas.microsoft.com/office/drawing/2014/main" id="{DF7E458F-5431-7FF0-3B03-2206DDB56E41}"/>
              </a:ext>
            </a:extLst>
          </p:cNvPr>
          <p:cNvSpPr txBox="1"/>
          <p:nvPr/>
        </p:nvSpPr>
        <p:spPr>
          <a:xfrm>
            <a:off x="604330" y="1816401"/>
            <a:ext cx="10983339" cy="5287528"/>
          </a:xfrm>
          <a:prstGeom prst="rect">
            <a:avLst/>
          </a:prstGeom>
          <a:noFill/>
        </p:spPr>
        <p:txBody>
          <a:bodyPr wrap="square" rtlCol="0">
            <a:spAutoFit/>
          </a:bodyPr>
          <a:lstStyle/>
          <a:p>
            <a:pPr lvl="0"/>
            <a:r>
              <a:rPr lang="nl-NL" sz="2400"/>
              <a:t>Denk na over de tools en diensten die beschikbaar zijn voor onderzoekers. Denk bijvoorbeeld aan RDM beleid, DMP-template(s), toegang tot </a:t>
            </a:r>
            <a:r>
              <a:rPr lang="nl-NL" sz="2400" err="1"/>
              <a:t>repositories</a:t>
            </a:r>
            <a:r>
              <a:rPr lang="nl-NL" sz="2400"/>
              <a:t>, trainingen, netwerken en andere vormen van ondersteuning.</a:t>
            </a:r>
          </a:p>
          <a:p>
            <a:pPr marL="342900" lvl="0" indent="-342900">
              <a:buFont typeface="Wingdings" panose="05000000000000000000" pitchFamily="2" charset="2"/>
              <a:buChar char="ü"/>
            </a:pPr>
            <a:endParaRPr lang="nl-NL" sz="2400"/>
          </a:p>
          <a:p>
            <a:pPr marL="342900" lvl="0" indent="-342900">
              <a:buFont typeface="Wingdings" panose="05000000000000000000" pitchFamily="2" charset="2"/>
              <a:buChar char="q"/>
            </a:pPr>
            <a:r>
              <a:rPr lang="nl-NL" sz="2400"/>
              <a:t>Wat werkt op goed?</a:t>
            </a:r>
          </a:p>
          <a:p>
            <a:pPr marL="342900" lvl="0" indent="-342900">
              <a:buFont typeface="Wingdings" panose="05000000000000000000" pitchFamily="2" charset="2"/>
              <a:buChar char="q"/>
            </a:pPr>
            <a:r>
              <a:rPr lang="nl-NL" sz="2400"/>
              <a:t>Welke vormen van ondersteuning zijn beschikbaar voor onderzoekers (data-adviseurs, IT-ondersteuning of trainingen)?</a:t>
            </a:r>
          </a:p>
          <a:p>
            <a:pPr marL="342900" lvl="0" indent="-342900">
              <a:buFont typeface="Wingdings" panose="05000000000000000000" pitchFamily="2" charset="2"/>
              <a:buChar char="q"/>
            </a:pPr>
            <a:r>
              <a:rPr lang="nl-NL" sz="2400"/>
              <a:t>Welke uitdagingen of behoeften zie je?</a:t>
            </a:r>
          </a:p>
          <a:p>
            <a:pPr marL="342900" lvl="0" indent="-342900">
              <a:buFont typeface="Wingdings" panose="05000000000000000000" pitchFamily="2" charset="2"/>
              <a:buChar char="q"/>
            </a:pPr>
            <a:r>
              <a:rPr lang="nl-NL" sz="2400"/>
              <a:t>Hoe worden onderzoekers geïnformeerd over beschikbare voorzieningen, tools en ondersteuningsmogelijkheden?</a:t>
            </a:r>
          </a:p>
          <a:p>
            <a:pPr marL="342900" lvl="0" indent="-342900">
              <a:buFont typeface="Wingdings" panose="05000000000000000000" pitchFamily="2" charset="2"/>
              <a:buChar char="q"/>
            </a:pPr>
            <a:r>
              <a:rPr lang="nl-NL" sz="2400"/>
              <a:t>Als je één ding voor onderzoekers direct zou kunnen verbeteren, wat zou dat dan zijn?</a:t>
            </a:r>
          </a:p>
          <a:p>
            <a:pPr lvl="0">
              <a:buFont typeface="Arial" panose="020B0604020202020204" pitchFamily="34" charset="0"/>
              <a:buChar char="•"/>
            </a:pPr>
            <a:endParaRPr lang="nl-NL" sz="2400"/>
          </a:p>
          <a:p>
            <a:endParaRPr lang="nl-NL"/>
          </a:p>
        </p:txBody>
      </p:sp>
    </p:spTree>
    <p:extLst>
      <p:ext uri="{BB962C8B-B14F-4D97-AF65-F5344CB8AC3E}">
        <p14:creationId xmlns:p14="http://schemas.microsoft.com/office/powerpoint/2010/main" val="228497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85335F-DF5F-78F0-A86A-2355F0638B29}"/>
              </a:ext>
            </a:extLst>
          </p:cNvPr>
          <p:cNvSpPr>
            <a:spLocks noGrp="1"/>
          </p:cNvSpPr>
          <p:nvPr>
            <p:ph type="title"/>
          </p:nvPr>
        </p:nvSpPr>
        <p:spPr>
          <a:xfrm>
            <a:off x="1005753" y="265474"/>
            <a:ext cx="10058400" cy="1450757"/>
          </a:xfrm>
        </p:spPr>
        <p:txBody>
          <a:bodyPr/>
          <a:lstStyle/>
          <a:p>
            <a:r>
              <a:rPr lang="nl-NL" b="1"/>
              <a:t>Wat kunnen we gezamenlijk ontwikkelen?</a:t>
            </a:r>
          </a:p>
        </p:txBody>
      </p:sp>
      <p:sp>
        <p:nvSpPr>
          <p:cNvPr id="7" name="Tijdelijke aanduiding voor inhoud 6">
            <a:extLst>
              <a:ext uri="{FF2B5EF4-FFF2-40B4-BE49-F238E27FC236}">
                <a16:creationId xmlns:a16="http://schemas.microsoft.com/office/drawing/2014/main" id="{910F7A9E-748A-50C4-2A98-17A01A5086A4}"/>
              </a:ext>
            </a:extLst>
          </p:cNvPr>
          <p:cNvSpPr>
            <a:spLocks noGrp="1"/>
          </p:cNvSpPr>
          <p:nvPr>
            <p:ph idx="1"/>
          </p:nvPr>
        </p:nvSpPr>
        <p:spPr>
          <a:xfrm>
            <a:off x="874739" y="2090433"/>
            <a:ext cx="10667307" cy="4326466"/>
          </a:xfrm>
        </p:spPr>
        <p:txBody>
          <a:bodyPr>
            <a:normAutofit/>
          </a:bodyPr>
          <a:lstStyle/>
          <a:p>
            <a:pPr>
              <a:lnSpc>
                <a:spcPct val="100000"/>
              </a:lnSpc>
              <a:spcBef>
                <a:spcPts val="0"/>
              </a:spcBef>
              <a:spcAft>
                <a:spcPts val="0"/>
              </a:spcAft>
              <a:buClrTx/>
              <a:buSzTx/>
              <a:buFont typeface="Wingdings" panose="05000000000000000000" pitchFamily="2" charset="2"/>
              <a:buChar char="q"/>
              <a:defRPr/>
            </a:pPr>
            <a:r>
              <a:rPr lang="nl-NL"/>
              <a:t>Zou het nuttig zijn als de universiteiten gezamenlijke richtlijnen en ondersteuning ontwikkelen? E.g., </a:t>
            </a:r>
            <a:r>
              <a:rPr lang="nl-NL" err="1"/>
              <a:t>DMP’s</a:t>
            </a:r>
            <a:r>
              <a:rPr lang="nl-NL"/>
              <a:t>, </a:t>
            </a:r>
            <a:r>
              <a:rPr lang="nl-NL" err="1"/>
              <a:t>repository</a:t>
            </a:r>
            <a:r>
              <a:rPr lang="nl-NL"/>
              <a:t>, storage</a:t>
            </a:r>
          </a:p>
          <a:p>
            <a:pPr>
              <a:lnSpc>
                <a:spcPct val="100000"/>
              </a:lnSpc>
              <a:spcBef>
                <a:spcPts val="0"/>
              </a:spcBef>
              <a:spcAft>
                <a:spcPts val="0"/>
              </a:spcAft>
              <a:buClrTx/>
              <a:buSzTx/>
              <a:buFont typeface="Wingdings" panose="05000000000000000000" pitchFamily="2" charset="2"/>
              <a:buChar char="q"/>
              <a:defRPr/>
            </a:pPr>
            <a:endParaRPr lang="nl-NL"/>
          </a:p>
          <a:p>
            <a:pPr>
              <a:lnSpc>
                <a:spcPct val="100000"/>
              </a:lnSpc>
              <a:spcBef>
                <a:spcPts val="0"/>
              </a:spcBef>
              <a:spcAft>
                <a:spcPts val="0"/>
              </a:spcAft>
              <a:buClrTx/>
              <a:buSzTx/>
              <a:buFont typeface="Wingdings" panose="05000000000000000000" pitchFamily="2" charset="2"/>
              <a:buChar char="q"/>
              <a:defRPr/>
            </a:pPr>
            <a:r>
              <a:rPr lang="nl-NL"/>
              <a:t>Zijn er bestaande materialen (templates, handleidingen, workshops) die we tussen universiteiten kunnen hergebruiken?</a:t>
            </a:r>
            <a:endParaRPr lang="en-US"/>
          </a:p>
          <a:p>
            <a:pPr>
              <a:buFont typeface="Wingdings" panose="05000000000000000000" pitchFamily="2" charset="2"/>
              <a:buChar char="q"/>
            </a:pPr>
            <a:endParaRPr lang="nl-NL"/>
          </a:p>
          <a:p>
            <a:pPr>
              <a:buFont typeface="Wingdings" panose="05000000000000000000" pitchFamily="2" charset="2"/>
              <a:buChar char="q"/>
            </a:pPr>
            <a:r>
              <a:rPr lang="nl-NL"/>
              <a:t>Wat zouden de eerste prioriteiten van het DCC moeten zijn in het komende jaar? </a:t>
            </a:r>
          </a:p>
          <a:p>
            <a:pPr>
              <a:buFont typeface="Wingdings" panose="05000000000000000000" pitchFamily="2" charset="2"/>
              <a:buChar char="q"/>
            </a:pPr>
            <a:endParaRPr lang="nl-NL"/>
          </a:p>
          <a:p>
            <a:pPr>
              <a:lnSpc>
                <a:spcPct val="100000"/>
              </a:lnSpc>
              <a:spcBef>
                <a:spcPts val="0"/>
              </a:spcBef>
              <a:spcAft>
                <a:spcPts val="0"/>
              </a:spcAft>
              <a:buClrTx/>
              <a:buSzTx/>
              <a:buFont typeface="Wingdings" panose="05000000000000000000" pitchFamily="2" charset="2"/>
              <a:buChar char="q"/>
              <a:defRPr/>
            </a:pPr>
            <a:r>
              <a:rPr lang="nl-NL"/>
              <a:t>Hoe kan het DCC onderzoekers het beste bewust maken van RDM- en Open </a:t>
            </a:r>
            <a:r>
              <a:rPr lang="nl-NL" err="1"/>
              <a:t>Science</a:t>
            </a:r>
            <a:r>
              <a:rPr lang="nl-NL"/>
              <a:t>-praktijken en van de beschikbare ondersteuning?</a:t>
            </a:r>
            <a:endParaRPr lang="en-US"/>
          </a:p>
          <a:p>
            <a:pPr marL="0" indent="0">
              <a:lnSpc>
                <a:spcPct val="100000"/>
              </a:lnSpc>
              <a:spcBef>
                <a:spcPts val="0"/>
              </a:spcBef>
              <a:spcAft>
                <a:spcPts val="0"/>
              </a:spcAft>
              <a:buClrTx/>
              <a:buSzTx/>
              <a:buNone/>
              <a:defRPr/>
            </a:pPr>
            <a:endParaRPr lang="nl-NL"/>
          </a:p>
          <a:p>
            <a:endParaRPr lang="nl-NL"/>
          </a:p>
        </p:txBody>
      </p:sp>
    </p:spTree>
    <p:extLst>
      <p:ext uri="{BB962C8B-B14F-4D97-AF65-F5344CB8AC3E}">
        <p14:creationId xmlns:p14="http://schemas.microsoft.com/office/powerpoint/2010/main" val="3366751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6FF5D6-5B24-C20B-3F13-3EB89433500B}"/>
              </a:ext>
            </a:extLst>
          </p:cNvPr>
          <p:cNvSpPr>
            <a:spLocks noGrp="1"/>
          </p:cNvSpPr>
          <p:nvPr>
            <p:ph type="title"/>
          </p:nvPr>
        </p:nvSpPr>
        <p:spPr>
          <a:xfrm>
            <a:off x="1277112" y="270422"/>
            <a:ext cx="4818888" cy="1481328"/>
          </a:xfrm>
        </p:spPr>
        <p:txBody>
          <a:bodyPr anchor="b">
            <a:normAutofit/>
          </a:bodyPr>
          <a:lstStyle/>
          <a:p>
            <a:r>
              <a:rPr lang="nl-NL" sz="5400" b="1"/>
              <a:t>Evenementen</a:t>
            </a:r>
          </a:p>
        </p:txBody>
      </p:sp>
      <p:sp>
        <p:nvSpPr>
          <p:cNvPr id="3" name="Tijdelijke aanduiding voor inhoud 2">
            <a:extLst>
              <a:ext uri="{FF2B5EF4-FFF2-40B4-BE49-F238E27FC236}">
                <a16:creationId xmlns:a16="http://schemas.microsoft.com/office/drawing/2014/main" id="{4C725572-2211-0CB8-D8EB-406EBC3B1FF6}"/>
              </a:ext>
            </a:extLst>
          </p:cNvPr>
          <p:cNvSpPr>
            <a:spLocks noGrp="1"/>
          </p:cNvSpPr>
          <p:nvPr>
            <p:ph idx="1"/>
          </p:nvPr>
        </p:nvSpPr>
        <p:spPr>
          <a:xfrm>
            <a:off x="1277112" y="1859974"/>
            <a:ext cx="9780623" cy="4998026"/>
          </a:xfrm>
        </p:spPr>
        <p:txBody>
          <a:bodyPr anchor="t">
            <a:normAutofit/>
          </a:bodyPr>
          <a:lstStyle/>
          <a:p>
            <a:pPr marL="0" indent="0" algn="ctr">
              <a:buNone/>
            </a:pPr>
            <a:r>
              <a:rPr lang="nl-NL" sz="2400"/>
              <a:t>Welke RDM- en Open </a:t>
            </a:r>
            <a:r>
              <a:rPr lang="nl-NL" sz="2400" err="1"/>
              <a:t>Science</a:t>
            </a:r>
            <a:r>
              <a:rPr lang="nl-NL" sz="2400"/>
              <a:t>-evenementen helpen ons beter inzicht te krijgen in de huidige ondersteuning?</a:t>
            </a:r>
          </a:p>
          <a:p>
            <a:pPr marL="0" indent="0" algn="ctr">
              <a:buNone/>
            </a:pPr>
            <a:endParaRPr lang="nl-NL" sz="2400"/>
          </a:p>
          <a:p>
            <a:pPr marL="0" indent="0" algn="ctr">
              <a:buNone/>
            </a:pPr>
            <a:r>
              <a:rPr lang="nl-NL" sz="2400"/>
              <a:t>Bij welke evenementen kunnen we het DCC promoten?</a:t>
            </a:r>
          </a:p>
        </p:txBody>
      </p:sp>
      <p:pic>
        <p:nvPicPr>
          <p:cNvPr id="7" name="Afbeelding 6">
            <a:extLst>
              <a:ext uri="{FF2B5EF4-FFF2-40B4-BE49-F238E27FC236}">
                <a16:creationId xmlns:a16="http://schemas.microsoft.com/office/drawing/2014/main" id="{828E7006-AEB4-194E-E4C2-AEAE850931D5}"/>
              </a:ext>
            </a:extLst>
          </p:cNvPr>
          <p:cNvPicPr>
            <a:picLocks noChangeAspect="1"/>
          </p:cNvPicPr>
          <p:nvPr/>
        </p:nvPicPr>
        <p:blipFill>
          <a:blip r:embed="rId3">
            <a:extLst>
              <a:ext uri="{28A0092B-C50C-407E-A947-70E740481C1C}">
                <a14:useLocalDpi xmlns:a14="http://schemas.microsoft.com/office/drawing/2010/main" val="0"/>
              </a:ext>
            </a:extLst>
          </a:blip>
          <a:srcRect l="4157" t="74693" r="3115" b="9270"/>
          <a:stretch>
            <a:fillRect/>
          </a:stretch>
        </p:blipFill>
        <p:spPr>
          <a:xfrm>
            <a:off x="2390939" y="4060656"/>
            <a:ext cx="7193287" cy="1866065"/>
          </a:xfrm>
          <a:prstGeom prst="rect">
            <a:avLst/>
          </a:prstGeom>
        </p:spPr>
      </p:pic>
    </p:spTree>
    <p:extLst>
      <p:ext uri="{BB962C8B-B14F-4D97-AF65-F5344CB8AC3E}">
        <p14:creationId xmlns:p14="http://schemas.microsoft.com/office/powerpoint/2010/main" val="2217491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9B4495-9345-72DD-806C-C1FDA4BEE5FC}"/>
              </a:ext>
            </a:extLst>
          </p:cNvPr>
          <p:cNvSpPr>
            <a:spLocks noGrp="1"/>
          </p:cNvSpPr>
          <p:nvPr>
            <p:ph type="title"/>
          </p:nvPr>
        </p:nvSpPr>
        <p:spPr>
          <a:xfrm>
            <a:off x="701636" y="3558020"/>
            <a:ext cx="10515600" cy="1325563"/>
          </a:xfrm>
        </p:spPr>
        <p:txBody>
          <a:bodyPr>
            <a:noAutofit/>
          </a:bodyPr>
          <a:lstStyle/>
          <a:p>
            <a:pPr algn="ctr"/>
            <a:r>
              <a:rPr lang="nl-NL" sz="5400" b="1"/>
              <a:t>Bedankt voor jullie deelname </a:t>
            </a:r>
            <a:br>
              <a:rPr lang="nl-NL" sz="5400" b="1"/>
            </a:br>
            <a:r>
              <a:rPr lang="nl-NL" sz="5400" b="1"/>
              <a:t>en</a:t>
            </a:r>
            <a:br>
              <a:rPr lang="nl-NL" sz="5400" b="1"/>
            </a:br>
            <a:r>
              <a:rPr lang="nl-NL" sz="5400" b="1"/>
              <a:t> tot de volgende keer! </a:t>
            </a:r>
            <a:br>
              <a:rPr lang="nl-NL" sz="5400" b="1"/>
            </a:br>
            <a:endParaRPr lang="nl-NL" sz="5400" b="1"/>
          </a:p>
        </p:txBody>
      </p:sp>
      <p:pic>
        <p:nvPicPr>
          <p:cNvPr id="4" name="Afbeelding 3">
            <a:extLst>
              <a:ext uri="{FF2B5EF4-FFF2-40B4-BE49-F238E27FC236}">
                <a16:creationId xmlns:a16="http://schemas.microsoft.com/office/drawing/2014/main" id="{048BEA9F-68CF-7C71-33B4-870E08B2897A}"/>
              </a:ext>
            </a:extLst>
          </p:cNvPr>
          <p:cNvPicPr>
            <a:picLocks noChangeAspect="1"/>
          </p:cNvPicPr>
          <p:nvPr/>
        </p:nvPicPr>
        <p:blipFill>
          <a:blip r:embed="rId3">
            <a:extLst>
              <a:ext uri="{28A0092B-C50C-407E-A947-70E740481C1C}">
                <a14:useLocalDpi xmlns:a14="http://schemas.microsoft.com/office/drawing/2010/main" val="0"/>
              </a:ext>
            </a:extLst>
          </a:blip>
          <a:srcRect t="91429"/>
          <a:stretch>
            <a:fillRect/>
          </a:stretch>
        </p:blipFill>
        <p:spPr>
          <a:xfrm>
            <a:off x="1854807" y="5192676"/>
            <a:ext cx="9256360" cy="1122363"/>
          </a:xfrm>
          <a:prstGeom prst="rect">
            <a:avLst/>
          </a:prstGeom>
        </p:spPr>
      </p:pic>
      <p:pic>
        <p:nvPicPr>
          <p:cNvPr id="2050" name="Picture 2" descr="Gif para saludar, para decir Hola o Adiós con la mano - Gifs Animados">
            <a:extLst>
              <a:ext uri="{FF2B5EF4-FFF2-40B4-BE49-F238E27FC236}">
                <a16:creationId xmlns:a16="http://schemas.microsoft.com/office/drawing/2014/main" id="{B032D770-9F4D-AB1F-7ECC-6A7DE63A08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47814" y="2524124"/>
            <a:ext cx="2067791" cy="2067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526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12C2D6-244D-410D-DB8B-B05DAAE92B19}"/>
              </a:ext>
            </a:extLst>
          </p:cNvPr>
          <p:cNvSpPr>
            <a:spLocks noGrp="1"/>
          </p:cNvSpPr>
          <p:nvPr>
            <p:ph type="title"/>
          </p:nvPr>
        </p:nvSpPr>
        <p:spPr/>
        <p:txBody>
          <a:bodyPr/>
          <a:lstStyle/>
          <a:p>
            <a:r>
              <a:rPr lang="nl-NL" b="1"/>
              <a:t>Agenda</a:t>
            </a:r>
          </a:p>
        </p:txBody>
      </p:sp>
      <p:sp>
        <p:nvSpPr>
          <p:cNvPr id="3" name="Tijdelijke aanduiding voor inhoud 2">
            <a:extLst>
              <a:ext uri="{FF2B5EF4-FFF2-40B4-BE49-F238E27FC236}">
                <a16:creationId xmlns:a16="http://schemas.microsoft.com/office/drawing/2014/main" id="{722CD3E3-4954-5236-47D8-0E68F970A455}"/>
              </a:ext>
            </a:extLst>
          </p:cNvPr>
          <p:cNvSpPr>
            <a:spLocks noGrp="1"/>
          </p:cNvSpPr>
          <p:nvPr>
            <p:ph idx="1"/>
          </p:nvPr>
        </p:nvSpPr>
        <p:spPr>
          <a:xfrm>
            <a:off x="1221971" y="1843410"/>
            <a:ext cx="10058400" cy="4023360"/>
          </a:xfrm>
        </p:spPr>
        <p:txBody>
          <a:bodyPr>
            <a:normAutofit/>
          </a:bodyPr>
          <a:lstStyle/>
          <a:p>
            <a:pPr fontAlgn="base">
              <a:lnSpc>
                <a:spcPct val="150000"/>
              </a:lnSpc>
              <a:buFont typeface="Wingdings" panose="05000000000000000000" pitchFamily="2" charset="2"/>
              <a:buChar char="q"/>
            </a:pPr>
            <a:r>
              <a:rPr lang="nl-NL"/>
              <a:t>Korte introductie van het DCC</a:t>
            </a:r>
          </a:p>
          <a:p>
            <a:pPr fontAlgn="base">
              <a:lnSpc>
                <a:spcPct val="150000"/>
              </a:lnSpc>
              <a:buFont typeface="Wingdings" panose="05000000000000000000" pitchFamily="2" charset="2"/>
              <a:buChar char="q"/>
            </a:pPr>
            <a:r>
              <a:rPr lang="nl-NL"/>
              <a:t>Actiepunten</a:t>
            </a:r>
          </a:p>
          <a:p>
            <a:pPr>
              <a:lnSpc>
                <a:spcPct val="150000"/>
              </a:lnSpc>
              <a:buFont typeface="Wingdings" panose="05000000000000000000" pitchFamily="2" charset="2"/>
              <a:buChar char="q"/>
            </a:pPr>
            <a:r>
              <a:rPr lang="nl-NL"/>
              <a:t>Elkaar leren kennen</a:t>
            </a:r>
          </a:p>
          <a:p>
            <a:pPr>
              <a:lnSpc>
                <a:spcPct val="150000"/>
              </a:lnSpc>
              <a:buFont typeface="Wingdings" panose="05000000000000000000" pitchFamily="2" charset="2"/>
              <a:buChar char="q"/>
            </a:pPr>
            <a:r>
              <a:rPr lang="nl-NL"/>
              <a:t>Discussie: </a:t>
            </a:r>
          </a:p>
          <a:p>
            <a:pPr lvl="1">
              <a:lnSpc>
                <a:spcPct val="150000"/>
              </a:lnSpc>
              <a:buFont typeface="Courier New" panose="02070309020205020404" pitchFamily="49" charset="0"/>
              <a:buChar char="o"/>
            </a:pPr>
            <a:r>
              <a:rPr lang="nl-NL"/>
              <a:t> Hoe werken RDM en Open </a:t>
            </a:r>
            <a:r>
              <a:rPr lang="nl-NL" err="1"/>
              <a:t>Science</a:t>
            </a:r>
            <a:r>
              <a:rPr lang="nl-NL"/>
              <a:t> binnen jouw universiteit?</a:t>
            </a:r>
          </a:p>
          <a:p>
            <a:pPr lvl="1">
              <a:lnSpc>
                <a:spcPct val="150000"/>
              </a:lnSpc>
              <a:buFont typeface="Courier New" panose="02070309020205020404" pitchFamily="49" charset="0"/>
              <a:buChar char="o"/>
            </a:pPr>
            <a:r>
              <a:rPr lang="nl-NL"/>
              <a:t>Op welke gebieden kunnen we samenwerken?</a:t>
            </a:r>
          </a:p>
        </p:txBody>
      </p:sp>
    </p:spTree>
    <p:extLst>
      <p:ext uri="{BB962C8B-B14F-4D97-AF65-F5344CB8AC3E}">
        <p14:creationId xmlns:p14="http://schemas.microsoft.com/office/powerpoint/2010/main" val="3098879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67B8AE-72DF-82F1-9B0A-433B8A8EC216}"/>
              </a:ext>
            </a:extLst>
          </p:cNvPr>
          <p:cNvSpPr>
            <a:spLocks noGrp="1"/>
          </p:cNvSpPr>
          <p:nvPr>
            <p:ph type="title"/>
          </p:nvPr>
        </p:nvSpPr>
        <p:spPr>
          <a:xfrm>
            <a:off x="1173480" y="321667"/>
            <a:ext cx="11018520" cy="1434415"/>
          </a:xfrm>
        </p:spPr>
        <p:txBody>
          <a:bodyPr anchor="b">
            <a:normAutofit/>
          </a:bodyPr>
          <a:lstStyle/>
          <a:p>
            <a:pPr fontAlgn="base"/>
            <a:r>
              <a:rPr lang="nl-NL" sz="5400" b="1"/>
              <a:t>Korte introductie van het DCC</a:t>
            </a:r>
          </a:p>
        </p:txBody>
      </p:sp>
      <p:sp>
        <p:nvSpPr>
          <p:cNvPr id="3" name="Tijdelijke aanduiding voor inhoud 2">
            <a:extLst>
              <a:ext uri="{FF2B5EF4-FFF2-40B4-BE49-F238E27FC236}">
                <a16:creationId xmlns:a16="http://schemas.microsoft.com/office/drawing/2014/main" id="{B99A39DB-423C-86B5-8EF7-CE91F9259975}"/>
              </a:ext>
            </a:extLst>
          </p:cNvPr>
          <p:cNvSpPr>
            <a:spLocks noGrp="1"/>
          </p:cNvSpPr>
          <p:nvPr>
            <p:ph idx="1"/>
          </p:nvPr>
        </p:nvSpPr>
        <p:spPr>
          <a:xfrm>
            <a:off x="4229100" y="1936234"/>
            <a:ext cx="7962900" cy="4119172"/>
          </a:xfrm>
        </p:spPr>
        <p:txBody>
          <a:bodyPr anchor="t">
            <a:normAutofit fontScale="85000" lnSpcReduction="10000"/>
          </a:bodyPr>
          <a:lstStyle/>
          <a:p>
            <a:pPr marL="0" indent="0">
              <a:buNone/>
            </a:pPr>
            <a:r>
              <a:rPr lang="nl-NL" sz="2200" b="1"/>
              <a:t>Jaar 1 – Doel: Het DCC opzetten</a:t>
            </a:r>
          </a:p>
          <a:p>
            <a:pPr marL="0" indent="0">
              <a:lnSpc>
                <a:spcPct val="200000"/>
              </a:lnSpc>
              <a:buNone/>
            </a:pPr>
            <a:r>
              <a:rPr lang="nl-NL" sz="2200" b="1"/>
              <a:t>Acties:</a:t>
            </a:r>
            <a:endParaRPr lang="nl-NL" sz="2200"/>
          </a:p>
          <a:p>
            <a:pPr lvl="1">
              <a:lnSpc>
                <a:spcPct val="200000"/>
              </a:lnSpc>
              <a:buFont typeface="Wingdings" panose="05000000000000000000" pitchFamily="2" charset="2"/>
              <a:buChar char="q"/>
            </a:pPr>
            <a:r>
              <a:rPr lang="nl-NL" sz="2000"/>
              <a:t>Het in kaart brengen van huidige praktijken, middelen en behoeften* → e.g., deze bijeenkomst </a:t>
            </a:r>
          </a:p>
          <a:p>
            <a:pPr lvl="1">
              <a:lnSpc>
                <a:spcPct val="200000"/>
              </a:lnSpc>
              <a:buFont typeface="Wingdings" panose="05000000000000000000" pitchFamily="2" charset="2"/>
              <a:buChar char="q"/>
            </a:pPr>
            <a:r>
              <a:rPr lang="nl-NL" sz="2000"/>
              <a:t>Het ontwikkelen van ondersteuningsmaterialen (trainingen, richtlijnen, website) </a:t>
            </a:r>
          </a:p>
          <a:p>
            <a:pPr lvl="1">
              <a:lnSpc>
                <a:spcPct val="200000"/>
              </a:lnSpc>
              <a:buFont typeface="Wingdings" panose="05000000000000000000" pitchFamily="2" charset="2"/>
              <a:buChar char="q"/>
            </a:pPr>
            <a:r>
              <a:rPr lang="nl-NL" sz="2000"/>
              <a:t>Het opbouwen van een NLU DCC-netwerk </a:t>
            </a:r>
          </a:p>
          <a:p>
            <a:pPr lvl="1">
              <a:lnSpc>
                <a:spcPct val="200000"/>
              </a:lnSpc>
              <a:buFont typeface="Wingdings" panose="05000000000000000000" pitchFamily="2" charset="2"/>
              <a:buChar char="q"/>
            </a:pPr>
            <a:r>
              <a:rPr lang="nl-NL" sz="2000"/>
              <a:t>Opstellen van een projectvoorstel</a:t>
            </a:r>
          </a:p>
          <a:p>
            <a:pPr marL="0" indent="0">
              <a:buNone/>
            </a:pPr>
            <a:endParaRPr lang="nl-NL" sz="2200"/>
          </a:p>
        </p:txBody>
      </p:sp>
      <p:pic>
        <p:nvPicPr>
          <p:cNvPr id="10242" name="Picture 2" descr="Team">
            <a:extLst>
              <a:ext uri="{FF2B5EF4-FFF2-40B4-BE49-F238E27FC236}">
                <a16:creationId xmlns:a16="http://schemas.microsoft.com/office/drawing/2014/main" id="{7EB53A70-9C27-1049-B3B4-A82D0728B8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430" r="2362" b="-3"/>
          <a:stretch>
            <a:fillRect/>
          </a:stretch>
        </p:blipFill>
        <p:spPr bwMode="auto">
          <a:xfrm>
            <a:off x="145804" y="1756082"/>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9518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BDBBC3-0B48-39A2-24C2-4B300234B65D}"/>
              </a:ext>
            </a:extLst>
          </p:cNvPr>
          <p:cNvSpPr>
            <a:spLocks noGrp="1"/>
          </p:cNvSpPr>
          <p:nvPr>
            <p:ph type="title"/>
          </p:nvPr>
        </p:nvSpPr>
        <p:spPr>
          <a:xfrm>
            <a:off x="1180407" y="390528"/>
            <a:ext cx="10058400" cy="1450757"/>
          </a:xfrm>
        </p:spPr>
        <p:txBody>
          <a:bodyPr/>
          <a:lstStyle/>
          <a:p>
            <a:r>
              <a:rPr lang="nl-NL" b="1"/>
              <a:t>Communicatie</a:t>
            </a:r>
          </a:p>
        </p:txBody>
      </p:sp>
      <p:sp>
        <p:nvSpPr>
          <p:cNvPr id="3" name="Tijdelijke aanduiding voor inhoud 2">
            <a:extLst>
              <a:ext uri="{FF2B5EF4-FFF2-40B4-BE49-F238E27FC236}">
                <a16:creationId xmlns:a16="http://schemas.microsoft.com/office/drawing/2014/main" id="{E2630795-9E19-D3E4-9A36-41E3B57E9377}"/>
              </a:ext>
            </a:extLst>
          </p:cNvPr>
          <p:cNvSpPr>
            <a:spLocks noGrp="1"/>
          </p:cNvSpPr>
          <p:nvPr>
            <p:ph idx="1"/>
          </p:nvPr>
        </p:nvSpPr>
        <p:spPr>
          <a:xfrm>
            <a:off x="1441566" y="2011201"/>
            <a:ext cx="10594571" cy="4320849"/>
          </a:xfrm>
        </p:spPr>
        <p:txBody>
          <a:bodyPr/>
          <a:lstStyle/>
          <a:p>
            <a:endParaRPr lang="nl-NL"/>
          </a:p>
          <a:p>
            <a:pPr marL="457200" indent="-457200">
              <a:buFont typeface="+mj-lt"/>
              <a:buAutoNum type="alphaUcPeriod"/>
            </a:pPr>
            <a:r>
              <a:rPr lang="nl-NL"/>
              <a:t>A. Teams-kanaal</a:t>
            </a:r>
          </a:p>
          <a:p>
            <a:pPr marL="457200" indent="-457200">
              <a:buFont typeface="+mj-lt"/>
              <a:buAutoNum type="alphaUcPeriod"/>
            </a:pPr>
            <a:endParaRPr lang="nl-NL"/>
          </a:p>
          <a:p>
            <a:pPr marL="457200" indent="-457200">
              <a:buFont typeface="+mj-lt"/>
              <a:buAutoNum type="alphaUcPeriod"/>
            </a:pPr>
            <a:r>
              <a:rPr lang="nl-NL"/>
              <a:t>B. Nieuwsbrief </a:t>
            </a:r>
          </a:p>
          <a:p>
            <a:pPr marL="457200" indent="-457200">
              <a:buFont typeface="+mj-lt"/>
              <a:buAutoNum type="alphaUcPeriod"/>
            </a:pPr>
            <a:endParaRPr lang="nl-NL"/>
          </a:p>
          <a:p>
            <a:pPr marL="457200" indent="-457200">
              <a:buFont typeface="+mj-lt"/>
              <a:buAutoNum type="alphaUcPeriod"/>
            </a:pPr>
            <a:r>
              <a:rPr lang="nl-NL"/>
              <a:t>C. Allebei </a:t>
            </a:r>
          </a:p>
          <a:p>
            <a:pPr marL="457200" indent="-457200">
              <a:buFont typeface="+mj-lt"/>
              <a:buAutoNum type="alphaUcPeriod"/>
            </a:pPr>
            <a:endParaRPr lang="nl-NL"/>
          </a:p>
          <a:p>
            <a:pPr marL="457200" indent="-457200">
              <a:buFont typeface="+mj-lt"/>
              <a:buAutoNum type="alphaUcPeriod"/>
            </a:pPr>
            <a:r>
              <a:rPr lang="nl-NL"/>
              <a:t>D. Andere suggesties?</a:t>
            </a:r>
          </a:p>
        </p:txBody>
      </p:sp>
      <p:sp>
        <p:nvSpPr>
          <p:cNvPr id="4" name="Tekstvak 3">
            <a:extLst>
              <a:ext uri="{FF2B5EF4-FFF2-40B4-BE49-F238E27FC236}">
                <a16:creationId xmlns:a16="http://schemas.microsoft.com/office/drawing/2014/main" id="{D94C27FD-43B8-D953-D832-7A125C8DBC83}"/>
              </a:ext>
            </a:extLst>
          </p:cNvPr>
          <p:cNvSpPr txBox="1"/>
          <p:nvPr/>
        </p:nvSpPr>
        <p:spPr>
          <a:xfrm>
            <a:off x="2964180" y="1876119"/>
            <a:ext cx="7904710" cy="369332"/>
          </a:xfrm>
          <a:prstGeom prst="rect">
            <a:avLst/>
          </a:prstGeom>
          <a:noFill/>
        </p:spPr>
        <p:txBody>
          <a:bodyPr wrap="square" rtlCol="0">
            <a:spAutoFit/>
          </a:bodyPr>
          <a:lstStyle/>
          <a:p>
            <a:r>
              <a:rPr lang="nl-NL"/>
              <a:t>een plek om vragen te stellen en updates over het DCC te ontvangen</a:t>
            </a:r>
          </a:p>
        </p:txBody>
      </p:sp>
      <p:pic>
        <p:nvPicPr>
          <p:cNvPr id="8196" name="Picture 4" descr="Comment avoir une communication interne efficace : bonnes pratiques et  erreurs à éviter">
            <a:extLst>
              <a:ext uri="{FF2B5EF4-FFF2-40B4-BE49-F238E27FC236}">
                <a16:creationId xmlns:a16="http://schemas.microsoft.com/office/drawing/2014/main" id="{D4B16106-B9C3-4F02-8EC2-77164B0FE4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201" r="14336"/>
          <a:stretch>
            <a:fillRect/>
          </a:stretch>
        </p:blipFill>
        <p:spPr bwMode="auto">
          <a:xfrm>
            <a:off x="4769427" y="2450200"/>
            <a:ext cx="5226627" cy="38818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6415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4365B2-D1FD-CE47-715D-447DF1F90DF9}"/>
              </a:ext>
            </a:extLst>
          </p:cNvPr>
          <p:cNvSpPr>
            <a:spLocks noGrp="1"/>
          </p:cNvSpPr>
          <p:nvPr>
            <p:ph type="title"/>
          </p:nvPr>
        </p:nvSpPr>
        <p:spPr>
          <a:xfrm>
            <a:off x="1173480" y="280103"/>
            <a:ext cx="11018520" cy="1434415"/>
          </a:xfrm>
        </p:spPr>
        <p:txBody>
          <a:bodyPr anchor="b">
            <a:normAutofit/>
          </a:bodyPr>
          <a:lstStyle/>
          <a:p>
            <a:r>
              <a:rPr lang="nl-NL" sz="5400" b="1"/>
              <a:t>Terugkerende DCC-sessies</a:t>
            </a:r>
          </a:p>
        </p:txBody>
      </p:sp>
      <p:sp>
        <p:nvSpPr>
          <p:cNvPr id="3" name="Tijdelijke aanduiding voor inhoud 2">
            <a:extLst>
              <a:ext uri="{FF2B5EF4-FFF2-40B4-BE49-F238E27FC236}">
                <a16:creationId xmlns:a16="http://schemas.microsoft.com/office/drawing/2014/main" id="{374FA011-D218-6984-B51D-9E927985532D}"/>
              </a:ext>
            </a:extLst>
          </p:cNvPr>
          <p:cNvSpPr>
            <a:spLocks noGrp="1"/>
          </p:cNvSpPr>
          <p:nvPr>
            <p:ph idx="1"/>
          </p:nvPr>
        </p:nvSpPr>
        <p:spPr>
          <a:xfrm>
            <a:off x="572493" y="2071316"/>
            <a:ext cx="11210798" cy="4119172"/>
          </a:xfrm>
        </p:spPr>
        <p:txBody>
          <a:bodyPr anchor="t">
            <a:normAutofit/>
          </a:bodyPr>
          <a:lstStyle/>
          <a:p>
            <a:pPr marL="0" indent="0" algn="ctr">
              <a:buNone/>
            </a:pPr>
            <a:r>
              <a:rPr lang="nl-NL" sz="2200"/>
              <a:t>Hoe vaak zouden we DCC-bijeenkomsten moeten organiseren?</a:t>
            </a:r>
          </a:p>
          <a:p>
            <a:pPr marL="0" indent="0" algn="ctr">
              <a:buNone/>
            </a:pPr>
            <a:endParaRPr lang="nl-NL" sz="2200"/>
          </a:p>
        </p:txBody>
      </p:sp>
      <p:pic>
        <p:nvPicPr>
          <p:cNvPr id="4099" name="Picture 3" descr="Leading Effective Meetings – You Can Lead Effective Meetings - Nyla  Technology Solutions">
            <a:extLst>
              <a:ext uri="{FF2B5EF4-FFF2-40B4-BE49-F238E27FC236}">
                <a16:creationId xmlns:a16="http://schemas.microsoft.com/office/drawing/2014/main" id="{1FD7CB02-1159-344D-B5FB-76F8B5521D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0419" r="28351" b="-2"/>
          <a:stretch>
            <a:fillRect/>
          </a:stretch>
        </p:blipFill>
        <p:spPr bwMode="auto">
          <a:xfrm>
            <a:off x="3718739" y="2482476"/>
            <a:ext cx="3567306" cy="3708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860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7" name="Rectangle 2056">
            <a:extLst>
              <a:ext uri="{FF2B5EF4-FFF2-40B4-BE49-F238E27FC236}">
                <a16:creationId xmlns:a16="http://schemas.microsoft.com/office/drawing/2014/main" id="{52ABB703-2B0E-4C3B-B4A2-F3973548E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41C705C-C771-AFB6-B5A0-3FC26BC9ED8C}"/>
              </a:ext>
            </a:extLst>
          </p:cNvPr>
          <p:cNvSpPr>
            <a:spLocks noGrp="1"/>
          </p:cNvSpPr>
          <p:nvPr>
            <p:ph type="title"/>
          </p:nvPr>
        </p:nvSpPr>
        <p:spPr>
          <a:xfrm>
            <a:off x="6298689" y="635431"/>
            <a:ext cx="5127171" cy="1450757"/>
          </a:xfrm>
        </p:spPr>
        <p:txBody>
          <a:bodyPr>
            <a:normAutofit/>
          </a:bodyPr>
          <a:lstStyle/>
          <a:p>
            <a:r>
              <a:rPr lang="nl-NL" b="1"/>
              <a:t>Werkgroep: Website</a:t>
            </a:r>
          </a:p>
        </p:txBody>
      </p:sp>
      <p:pic>
        <p:nvPicPr>
          <p:cNvPr id="2052" name="Picture 4" descr="What is a website? Definition, features, types, and how it works - GoDaddy  Blog">
            <a:extLst>
              <a:ext uri="{FF2B5EF4-FFF2-40B4-BE49-F238E27FC236}">
                <a16:creationId xmlns:a16="http://schemas.microsoft.com/office/drawing/2014/main" id="{F09F37C7-1C2D-68D5-E93F-95DC63AADF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115" r="23010"/>
          <a:stretch>
            <a:fillRect/>
          </a:stretch>
        </p:blipFill>
        <p:spPr bwMode="auto">
          <a:xfrm>
            <a:off x="844699" y="645106"/>
            <a:ext cx="5048614" cy="5247747"/>
          </a:xfrm>
          <a:prstGeom prst="rect">
            <a:avLst/>
          </a:prstGeom>
          <a:noFill/>
          <a:extLst>
            <a:ext uri="{909E8E84-426E-40DD-AFC4-6F175D3DCCD1}">
              <a14:hiddenFill xmlns:a14="http://schemas.microsoft.com/office/drawing/2010/main">
                <a:solidFill>
                  <a:srgbClr val="FFFFFF"/>
                </a:solidFill>
              </a14:hiddenFill>
            </a:ext>
          </a:extLst>
        </p:spPr>
      </p:pic>
      <p:cxnSp>
        <p:nvCxnSpPr>
          <p:cNvPr id="2059" name="Straight Connector 2058">
            <a:extLst>
              <a:ext uri="{FF2B5EF4-FFF2-40B4-BE49-F238E27FC236}">
                <a16:creationId xmlns:a16="http://schemas.microsoft.com/office/drawing/2014/main" id="{9C21570E-E159-49A6-9891-FA397B7A92D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11684" y="2086188"/>
            <a:ext cx="474880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7D095F83-83FE-0FBB-56CB-A9E678BFA6ED}"/>
              </a:ext>
            </a:extLst>
          </p:cNvPr>
          <p:cNvSpPr>
            <a:spLocks noGrp="1"/>
          </p:cNvSpPr>
          <p:nvPr>
            <p:ph idx="1"/>
          </p:nvPr>
        </p:nvSpPr>
        <p:spPr>
          <a:xfrm>
            <a:off x="6298689" y="2198913"/>
            <a:ext cx="5240167" cy="4272555"/>
          </a:xfrm>
        </p:spPr>
        <p:txBody>
          <a:bodyPr>
            <a:normAutofit/>
          </a:bodyPr>
          <a:lstStyle/>
          <a:p>
            <a:pPr>
              <a:buFont typeface="Wingdings" panose="05000000000000000000" pitchFamily="2" charset="2"/>
              <a:buChar char="q"/>
            </a:pPr>
            <a:r>
              <a:rPr lang="nl-NL" b="1"/>
              <a:t>Doel</a:t>
            </a:r>
            <a:r>
              <a:rPr lang="nl-NL"/>
              <a:t>: De website testen en feedback geven over wat er nog ontbreekt</a:t>
            </a:r>
            <a:endParaRPr lang="nl-NL" b="1"/>
          </a:p>
          <a:p>
            <a:pPr>
              <a:buFont typeface="Wingdings" panose="05000000000000000000" pitchFamily="2" charset="2"/>
              <a:buChar char="q"/>
            </a:pPr>
            <a:endParaRPr lang="nl-NL" b="1"/>
          </a:p>
          <a:p>
            <a:pPr>
              <a:buFont typeface="Wingdings" panose="05000000000000000000" pitchFamily="2" charset="2"/>
              <a:buChar char="q"/>
            </a:pPr>
            <a:r>
              <a:rPr lang="nl-NL" b="1"/>
              <a:t>Hoeveel werk? </a:t>
            </a:r>
            <a:r>
              <a:rPr lang="nl-NL"/>
              <a:t>Ongeveer 2-3 bijeenkomsten en circa 4-6 uur werk</a:t>
            </a:r>
          </a:p>
          <a:p>
            <a:pPr marL="0" indent="0">
              <a:buNone/>
            </a:pPr>
            <a:endParaRPr lang="nl-NL"/>
          </a:p>
          <a:p>
            <a:pPr>
              <a:buFont typeface="Wingdings" panose="05000000000000000000" pitchFamily="2" charset="2"/>
              <a:buChar char="q"/>
            </a:pPr>
            <a:r>
              <a:rPr lang="nl-NL" b="1"/>
              <a:t>Wanneer? </a:t>
            </a:r>
            <a:r>
              <a:rPr lang="nl-NL"/>
              <a:t>Augustus–september </a:t>
            </a:r>
          </a:p>
          <a:p>
            <a:pPr marL="0" indent="0">
              <a:buNone/>
            </a:pPr>
            <a:endParaRPr lang="nl-NL"/>
          </a:p>
          <a:p>
            <a:pPr marL="0" indent="0">
              <a:buNone/>
            </a:pPr>
            <a:endParaRPr lang="nl-NL"/>
          </a:p>
        </p:txBody>
      </p:sp>
      <p:sp>
        <p:nvSpPr>
          <p:cNvPr id="2061" name="Rectangle 2060">
            <a:extLst>
              <a:ext uri="{FF2B5EF4-FFF2-40B4-BE49-F238E27FC236}">
                <a16:creationId xmlns:a16="http://schemas.microsoft.com/office/drawing/2014/main" id="{E95DA498-D9A2-4DA9-B9DA-B3776E08CF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
        <p:nvSpPr>
          <p:cNvPr id="2063" name="Rectangle 2062">
            <a:extLst>
              <a:ext uri="{FF2B5EF4-FFF2-40B4-BE49-F238E27FC236}">
                <a16:creationId xmlns:a16="http://schemas.microsoft.com/office/drawing/2014/main" id="{82A73093-4B9D-420D-B17E-52293703A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Tree>
    <p:extLst>
      <p:ext uri="{BB962C8B-B14F-4D97-AF65-F5344CB8AC3E}">
        <p14:creationId xmlns:p14="http://schemas.microsoft.com/office/powerpoint/2010/main" val="1978153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92" name="Rectangle 3091">
            <a:extLst>
              <a:ext uri="{FF2B5EF4-FFF2-40B4-BE49-F238E27FC236}">
                <a16:creationId xmlns:a16="http://schemas.microsoft.com/office/drawing/2014/main" id="{52ABB703-2B0E-4C3B-B4A2-F3973548E5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47E21EE9-CF46-D36B-67CE-A624BEFC5390}"/>
              </a:ext>
            </a:extLst>
          </p:cNvPr>
          <p:cNvSpPr>
            <a:spLocks noGrp="1"/>
          </p:cNvSpPr>
          <p:nvPr>
            <p:ph type="title"/>
          </p:nvPr>
        </p:nvSpPr>
        <p:spPr>
          <a:xfrm>
            <a:off x="6411684" y="611380"/>
            <a:ext cx="5127171" cy="1450757"/>
          </a:xfrm>
        </p:spPr>
        <p:txBody>
          <a:bodyPr>
            <a:normAutofit/>
          </a:bodyPr>
          <a:lstStyle/>
          <a:p>
            <a:r>
              <a:rPr lang="nl-NL" b="1"/>
              <a:t>Werkgroep: Policy </a:t>
            </a:r>
          </a:p>
        </p:txBody>
      </p:sp>
      <p:pic>
        <p:nvPicPr>
          <p:cNvPr id="3076" name="Picture 4" descr="Building Capacity for Evidence‑Informed Policy‑Making | OECD">
            <a:extLst>
              <a:ext uri="{FF2B5EF4-FFF2-40B4-BE49-F238E27FC236}">
                <a16:creationId xmlns:a16="http://schemas.microsoft.com/office/drawing/2014/main" id="{09823B84-9137-DAC7-A2F1-FF754AECA6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698" r="19310" b="-3"/>
          <a:stretch>
            <a:fillRect/>
          </a:stretch>
        </p:blipFill>
        <p:spPr bwMode="auto">
          <a:xfrm>
            <a:off x="844681" y="645106"/>
            <a:ext cx="5048650" cy="5247747"/>
          </a:xfrm>
          <a:prstGeom prst="rect">
            <a:avLst/>
          </a:prstGeom>
          <a:noFill/>
          <a:extLst>
            <a:ext uri="{909E8E84-426E-40DD-AFC4-6F175D3DCCD1}">
              <a14:hiddenFill xmlns:a14="http://schemas.microsoft.com/office/drawing/2010/main">
                <a:solidFill>
                  <a:srgbClr val="FFFFFF"/>
                </a:solidFill>
              </a14:hiddenFill>
            </a:ext>
          </a:extLst>
        </p:spPr>
      </p:pic>
      <p:cxnSp>
        <p:nvCxnSpPr>
          <p:cNvPr id="3094" name="Straight Connector 3093">
            <a:extLst>
              <a:ext uri="{FF2B5EF4-FFF2-40B4-BE49-F238E27FC236}">
                <a16:creationId xmlns:a16="http://schemas.microsoft.com/office/drawing/2014/main" id="{9C21570E-E159-49A6-9891-FA397B7A92D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11684" y="2086188"/>
            <a:ext cx="474880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Tijdelijke aanduiding voor inhoud 2">
            <a:extLst>
              <a:ext uri="{FF2B5EF4-FFF2-40B4-BE49-F238E27FC236}">
                <a16:creationId xmlns:a16="http://schemas.microsoft.com/office/drawing/2014/main" id="{F1F081BA-317F-EAFE-F571-C4D48A7374C3}"/>
              </a:ext>
            </a:extLst>
          </p:cNvPr>
          <p:cNvSpPr>
            <a:spLocks noGrp="1"/>
          </p:cNvSpPr>
          <p:nvPr>
            <p:ph idx="1"/>
          </p:nvPr>
        </p:nvSpPr>
        <p:spPr>
          <a:xfrm>
            <a:off x="6411684" y="2198914"/>
            <a:ext cx="5127172" cy="3670180"/>
          </a:xfrm>
        </p:spPr>
        <p:txBody>
          <a:bodyPr>
            <a:normAutofit/>
          </a:bodyPr>
          <a:lstStyle/>
          <a:p>
            <a:pPr>
              <a:buFont typeface="Wingdings" panose="05000000000000000000" pitchFamily="2" charset="2"/>
              <a:buChar char="q"/>
            </a:pPr>
            <a:r>
              <a:rPr lang="nl-NL"/>
              <a:t>Ontwikkelen van beleid voor het DCC </a:t>
            </a:r>
          </a:p>
          <a:p>
            <a:pPr>
              <a:buFont typeface="Wingdings" panose="05000000000000000000" pitchFamily="2" charset="2"/>
              <a:buChar char="q"/>
            </a:pPr>
            <a:endParaRPr lang="nl-NL"/>
          </a:p>
          <a:p>
            <a:pPr>
              <a:buFont typeface="Wingdings" panose="05000000000000000000" pitchFamily="2" charset="2"/>
              <a:buChar char="q"/>
            </a:pPr>
            <a:r>
              <a:rPr lang="nl-NL"/>
              <a:t>Langdurigere betrokkenheid </a:t>
            </a:r>
            <a:r>
              <a:rPr lang="nl-NL">
                <a:sym typeface="Wingdings" panose="05000000000000000000" pitchFamily="2" charset="2"/>
              </a:rPr>
              <a:t> </a:t>
            </a:r>
            <a:r>
              <a:rPr lang="nl-NL"/>
              <a:t>4-5 vergaderingen per jaar</a:t>
            </a:r>
          </a:p>
          <a:p>
            <a:pPr>
              <a:buFont typeface="Wingdings" panose="05000000000000000000" pitchFamily="2" charset="2"/>
              <a:buChar char="q"/>
            </a:pPr>
            <a:endParaRPr lang="nl-NL"/>
          </a:p>
          <a:p>
            <a:pPr>
              <a:buFont typeface="Wingdings" panose="05000000000000000000" pitchFamily="2" charset="2"/>
              <a:buChar char="q"/>
            </a:pPr>
            <a:r>
              <a:rPr lang="nl-NL"/>
              <a:t>Minimaal één contactpersoon per universiteit </a:t>
            </a:r>
          </a:p>
          <a:p>
            <a:pPr marL="0" indent="0">
              <a:buNone/>
            </a:pPr>
            <a:endParaRPr lang="nl-NL"/>
          </a:p>
          <a:p>
            <a:pPr>
              <a:buFont typeface="Wingdings" panose="05000000000000000000" pitchFamily="2" charset="2"/>
              <a:buChar char="q"/>
            </a:pPr>
            <a:r>
              <a:rPr lang="nl-NL"/>
              <a:t>Geplande start: september–oktober </a:t>
            </a:r>
          </a:p>
          <a:p>
            <a:pPr marL="0" indent="0">
              <a:buNone/>
            </a:pPr>
            <a:endParaRPr lang="nl-NL"/>
          </a:p>
        </p:txBody>
      </p:sp>
      <p:sp>
        <p:nvSpPr>
          <p:cNvPr id="3096" name="Rectangle 3095">
            <a:extLst>
              <a:ext uri="{FF2B5EF4-FFF2-40B4-BE49-F238E27FC236}">
                <a16:creationId xmlns:a16="http://schemas.microsoft.com/office/drawing/2014/main" id="{E95DA498-D9A2-4DA9-B9DA-B3776E08CF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
        <p:nvSpPr>
          <p:cNvPr id="3098" name="Rectangle 3097">
            <a:extLst>
              <a:ext uri="{FF2B5EF4-FFF2-40B4-BE49-F238E27FC236}">
                <a16:creationId xmlns:a16="http://schemas.microsoft.com/office/drawing/2014/main" id="{82A73093-4B9D-420D-B17E-52293703A1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nl-NL"/>
          </a:p>
        </p:txBody>
      </p:sp>
    </p:spTree>
    <p:extLst>
      <p:ext uri="{BB962C8B-B14F-4D97-AF65-F5344CB8AC3E}">
        <p14:creationId xmlns:p14="http://schemas.microsoft.com/office/powerpoint/2010/main" val="1383638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08B02-2807-33AD-DB12-410FAC702484}"/>
              </a:ext>
            </a:extLst>
          </p:cNvPr>
          <p:cNvSpPr>
            <a:spLocks noGrp="1"/>
          </p:cNvSpPr>
          <p:nvPr>
            <p:ph type="title"/>
          </p:nvPr>
        </p:nvSpPr>
        <p:spPr>
          <a:xfrm>
            <a:off x="1071256" y="329781"/>
            <a:ext cx="11018520" cy="1434415"/>
          </a:xfrm>
        </p:spPr>
        <p:txBody>
          <a:bodyPr anchor="b">
            <a:normAutofit/>
          </a:bodyPr>
          <a:lstStyle/>
          <a:p>
            <a:r>
              <a:rPr lang="nl-NL" sz="5400" b="1"/>
              <a:t>Elkaar leren kennen</a:t>
            </a:r>
          </a:p>
        </p:txBody>
      </p:sp>
      <p:sp>
        <p:nvSpPr>
          <p:cNvPr id="3" name="Tijdelijke aanduiding voor inhoud 2">
            <a:extLst>
              <a:ext uri="{FF2B5EF4-FFF2-40B4-BE49-F238E27FC236}">
                <a16:creationId xmlns:a16="http://schemas.microsoft.com/office/drawing/2014/main" id="{1E4C1A1B-746A-26F1-4293-83AB2DC6F197}"/>
              </a:ext>
            </a:extLst>
          </p:cNvPr>
          <p:cNvSpPr>
            <a:spLocks noGrp="1"/>
          </p:cNvSpPr>
          <p:nvPr>
            <p:ph idx="1"/>
          </p:nvPr>
        </p:nvSpPr>
        <p:spPr>
          <a:xfrm>
            <a:off x="941324" y="2093976"/>
            <a:ext cx="6713552" cy="4119172"/>
          </a:xfrm>
        </p:spPr>
        <p:txBody>
          <a:bodyPr anchor="t">
            <a:normAutofit/>
          </a:bodyPr>
          <a:lstStyle/>
          <a:p>
            <a:r>
              <a:rPr lang="nl-NL" sz="2400"/>
              <a:t>Wie ben je en wat is je functie?</a:t>
            </a:r>
          </a:p>
          <a:p>
            <a:endParaRPr lang="nl-NL" sz="2400"/>
          </a:p>
          <a:p>
            <a:r>
              <a:rPr lang="nl-NL" sz="2400"/>
              <a:t>Wat zijn jouw taken op het gebied van RDM en Open </a:t>
            </a:r>
            <a:r>
              <a:rPr lang="nl-NL" sz="2400" err="1"/>
              <a:t>Science</a:t>
            </a:r>
            <a:r>
              <a:rPr lang="nl-NL" sz="2400"/>
              <a:t>?</a:t>
            </a:r>
          </a:p>
          <a:p>
            <a:endParaRPr lang="nl-NL" sz="2400"/>
          </a:p>
          <a:p>
            <a:r>
              <a:rPr lang="nl-NL" sz="2400"/>
              <a:t>Met welke onderwerpen of uitdagingen rondom RDM en Open </a:t>
            </a:r>
            <a:r>
              <a:rPr lang="nl-NL" sz="2400" err="1"/>
              <a:t>Science</a:t>
            </a:r>
            <a:r>
              <a:rPr lang="nl-NL" sz="2400"/>
              <a:t> houd jij je momenteel bezig? </a:t>
            </a:r>
          </a:p>
        </p:txBody>
      </p:sp>
      <p:pic>
        <p:nvPicPr>
          <p:cNvPr id="5123" name="Picture 3" descr="SignUpGenius Resources">
            <a:extLst>
              <a:ext uri="{FF2B5EF4-FFF2-40B4-BE49-F238E27FC236}">
                <a16:creationId xmlns:a16="http://schemas.microsoft.com/office/drawing/2014/main" id="{09B23D7D-856D-0072-625F-DB31F6FEB7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409" r="25490" b="2"/>
          <a:stretch>
            <a:fillRect/>
          </a:stretch>
        </p:blipFill>
        <p:spPr bwMode="auto">
          <a:xfrm>
            <a:off x="7654876" y="1844594"/>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501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DA1268-AEC6-261D-C555-B1FDFB6D3067}"/>
              </a:ext>
            </a:extLst>
          </p:cNvPr>
          <p:cNvSpPr>
            <a:spLocks noGrp="1"/>
          </p:cNvSpPr>
          <p:nvPr>
            <p:ph type="title"/>
          </p:nvPr>
        </p:nvSpPr>
        <p:spPr>
          <a:xfrm>
            <a:off x="1192045" y="289511"/>
            <a:ext cx="4818888" cy="1481328"/>
          </a:xfrm>
        </p:spPr>
        <p:txBody>
          <a:bodyPr anchor="b">
            <a:normAutofit/>
          </a:bodyPr>
          <a:lstStyle/>
          <a:p>
            <a:r>
              <a:rPr lang="nl-NL" sz="5400" b="1"/>
              <a:t>Discussie</a:t>
            </a:r>
            <a:endParaRPr lang="nl-NL" sz="5400"/>
          </a:p>
        </p:txBody>
      </p:sp>
      <p:sp>
        <p:nvSpPr>
          <p:cNvPr id="3" name="Tijdelijke aanduiding voor inhoud 2">
            <a:extLst>
              <a:ext uri="{FF2B5EF4-FFF2-40B4-BE49-F238E27FC236}">
                <a16:creationId xmlns:a16="http://schemas.microsoft.com/office/drawing/2014/main" id="{EABDE6F8-1A59-7233-C75D-69E00920364E}"/>
              </a:ext>
            </a:extLst>
          </p:cNvPr>
          <p:cNvSpPr>
            <a:spLocks noGrp="1"/>
          </p:cNvSpPr>
          <p:nvPr>
            <p:ph idx="1"/>
          </p:nvPr>
        </p:nvSpPr>
        <p:spPr>
          <a:xfrm>
            <a:off x="766016" y="2027058"/>
            <a:ext cx="11619947" cy="4415305"/>
          </a:xfrm>
        </p:spPr>
        <p:txBody>
          <a:bodyPr anchor="t">
            <a:normAutofit/>
          </a:bodyPr>
          <a:lstStyle/>
          <a:p>
            <a:pPr marL="0" indent="0">
              <a:buNone/>
            </a:pPr>
            <a:r>
              <a:rPr lang="nl-NL" sz="1700" b="1"/>
              <a:t>Part 1: Hoe werken RDM en Open </a:t>
            </a:r>
            <a:r>
              <a:rPr lang="nl-NL" sz="1700" b="1" err="1"/>
              <a:t>Science</a:t>
            </a:r>
            <a:r>
              <a:rPr lang="nl-NL" sz="1700" b="1"/>
              <a:t> binnen jouw universiteit?</a:t>
            </a:r>
          </a:p>
          <a:p>
            <a:r>
              <a:rPr lang="nl-NL" sz="1700" b="1"/>
              <a:t>Doel: </a:t>
            </a:r>
            <a:r>
              <a:rPr lang="nl-NL" sz="1700"/>
              <a:t>Inzicht krijgen in wat goed werkt, welke uitdagingen er zijn en welke behoeften er bestaan rondom RDM en Open </a:t>
            </a:r>
            <a:r>
              <a:rPr lang="nl-NL" sz="1700" err="1"/>
              <a:t>Science</a:t>
            </a:r>
            <a:r>
              <a:rPr lang="nl-NL" sz="1700"/>
              <a:t>.</a:t>
            </a:r>
          </a:p>
          <a:p>
            <a:endParaRPr lang="nl-NL" sz="1700"/>
          </a:p>
          <a:p>
            <a:endParaRPr lang="nl-NL" sz="1700"/>
          </a:p>
          <a:p>
            <a:endParaRPr lang="nl-NL" sz="1700"/>
          </a:p>
          <a:p>
            <a:endParaRPr lang="nl-NL" sz="1700"/>
          </a:p>
          <a:p>
            <a:endParaRPr lang="nl-NL" sz="1700"/>
          </a:p>
          <a:p>
            <a:pPr marL="0" indent="0">
              <a:buNone/>
            </a:pPr>
            <a:endParaRPr lang="nl-NL" sz="1700" b="1"/>
          </a:p>
          <a:p>
            <a:pPr marL="0" indent="0">
              <a:buNone/>
            </a:pPr>
            <a:r>
              <a:rPr lang="nl-NL" sz="1700" b="1"/>
              <a:t>Part 2: Op welke gebieden kunnen we samenwerken?</a:t>
            </a:r>
          </a:p>
          <a:p>
            <a:r>
              <a:rPr lang="nl-NL" sz="1700" b="1"/>
              <a:t>Doel:</a:t>
            </a:r>
            <a:r>
              <a:rPr lang="nl-NL" sz="1700"/>
              <a:t> In kaart brengen op welke gebieden samenwerking tussen de vier universiteiten waardevol kan zijn.</a:t>
            </a:r>
          </a:p>
        </p:txBody>
      </p:sp>
      <p:pic>
        <p:nvPicPr>
          <p:cNvPr id="9218" name="Picture 2" descr="The Discussion Section: Some Pointers — Mick Cooper Training and Consultancy">
            <a:extLst>
              <a:ext uri="{FF2B5EF4-FFF2-40B4-BE49-F238E27FC236}">
                <a16:creationId xmlns:a16="http://schemas.microsoft.com/office/drawing/2014/main" id="{E641FD91-AB96-D9C3-9FB6-A324D58A2382}"/>
              </a:ext>
            </a:extLst>
          </p:cNvPr>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3470563" y="2576549"/>
            <a:ext cx="5458968" cy="3316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789351"/>
      </p:ext>
    </p:extLst>
  </p:cSld>
  <p:clrMapOvr>
    <a:masterClrMapping/>
  </p:clrMapOvr>
</p:sld>
</file>

<file path=ppt/theme/theme1.xml><?xml version="1.0" encoding="utf-8"?>
<a:theme xmlns:a="http://schemas.openxmlformats.org/drawingml/2006/main" name="Terugblik">
  <a:themeElements>
    <a:clrScheme name="Terugblik">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Terugblik">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rugblik">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Retrospect</Template>
  <Application>Microsoft Office PowerPoint</Application>
  <PresentationFormat>Widescreen</PresentationFormat>
  <Slides>13</Slides>
  <Notes>13</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Terugblik</vt:lpstr>
      <vt:lpstr>DCC-brainstormsessie</vt:lpstr>
      <vt:lpstr>Agenda</vt:lpstr>
      <vt:lpstr>Korte introductie van het DCC</vt:lpstr>
      <vt:lpstr>Communicatie</vt:lpstr>
      <vt:lpstr>Terugkerende DCC-sessies</vt:lpstr>
      <vt:lpstr>Werkgroep: Website</vt:lpstr>
      <vt:lpstr>Werkgroep: Policy </vt:lpstr>
      <vt:lpstr>Elkaar leren kennen</vt:lpstr>
      <vt:lpstr>Discussie</vt:lpstr>
      <vt:lpstr>Hoe werken RDM en Open Science binnen jouw universiteit?</vt:lpstr>
      <vt:lpstr>Wat kunnen we gezamenlijk ontwikkelen?</vt:lpstr>
      <vt:lpstr>Evenementen</vt:lpstr>
      <vt:lpstr>Bedankt voor jullie deelname  en  tot de volgende keer!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Gaby Ruhl Ibarra</dc:creator>
  <cp:revision>1</cp:revision>
  <dcterms:created xsi:type="dcterms:W3CDTF">2026-05-21T08:27:37Z</dcterms:created>
  <dcterms:modified xsi:type="dcterms:W3CDTF">2026-05-28T12:20:00Z</dcterms:modified>
</cp:coreProperties>
</file>